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5" r:id="rId4"/>
    <p:sldId id="261" r:id="rId5"/>
    <p:sldId id="283" r:id="rId6"/>
    <p:sldId id="291" r:id="rId7"/>
    <p:sldId id="265" r:id="rId8"/>
    <p:sldId id="284" r:id="rId9"/>
    <p:sldId id="292" r:id="rId10"/>
    <p:sldId id="293" r:id="rId11"/>
    <p:sldId id="294" r:id="rId12"/>
    <p:sldId id="286" r:id="rId13"/>
    <p:sldId id="272" r:id="rId14"/>
    <p:sldId id="274" r:id="rId15"/>
    <p:sldId id="275" r:id="rId16"/>
    <p:sldId id="288" r:id="rId17"/>
    <p:sldId id="290" r:id="rId18"/>
    <p:sldId id="276" r:id="rId19"/>
    <p:sldId id="277" r:id="rId20"/>
    <p:sldId id="280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4334" autoAdjust="0"/>
  </p:normalViewPr>
  <p:slideViewPr>
    <p:cSldViewPr snapToGrid="0">
      <p:cViewPr varScale="1">
        <p:scale>
          <a:sx n="58" d="100"/>
          <a:sy n="58" d="100"/>
        </p:scale>
        <p:origin x="282" y="78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r>
              <a:rPr lang="en-US" dirty="0" smtClean="0"/>
              <a:t>We throw away state whenever we want</a:t>
            </a:r>
          </a:p>
          <a:p>
            <a:endParaRPr lang="en-US" dirty="0" smtClean="0"/>
          </a:p>
          <a:p>
            <a:r>
              <a:rPr lang="en-US" dirty="0" smtClean="0"/>
              <a:t>Pay </a:t>
            </a:r>
            <a:r>
              <a:rPr lang="en-US" dirty="0" smtClean="0"/>
              <a:t>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r>
              <a:rPr lang="en-US" dirty="0" smtClean="0"/>
              <a:t>C#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smtClean="0"/>
              <a:t>payment – Consumption</a:t>
            </a:r>
            <a:r>
              <a:rPr lang="en-US" baseline="0" dirty="0" smtClean="0"/>
              <a:t> hosting -&gt; auto scale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postTable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postQueue</a:t>
            </a:r>
            <a:endParaRPr lang="en-US" dirty="0" smtClean="0"/>
          </a:p>
          <a:p>
            <a:r>
              <a:rPr lang="en-US" dirty="0" smtClean="0"/>
              <a:t>Browser – Drain Queue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security</a:t>
            </a:r>
          </a:p>
          <a:p>
            <a:r>
              <a:rPr lang="en-US" dirty="0" smtClean="0"/>
              <a:t>Show bindings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dependencies (</a:t>
            </a:r>
            <a:r>
              <a:rPr lang="en-US" baseline="0" dirty="0" err="1" smtClean="0"/>
              <a:t>npn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, pip)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internal: refer to another file or put into a .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	externa: put in </a:t>
            </a:r>
            <a:r>
              <a:rPr lang="en-US" baseline="0" dirty="0" err="1" smtClean="0"/>
              <a:t>project.json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Every minute, get stock ticker and put it on the queue</a:t>
            </a:r>
          </a:p>
          <a:p>
            <a:r>
              <a:rPr lang="en-US" baseline="0" dirty="0" smtClean="0"/>
              <a:t>Get values from queue, validate it, and put it into a table</a:t>
            </a:r>
          </a:p>
          <a:p>
            <a:r>
              <a:rPr lang="en-US" baseline="0" dirty="0" smtClean="0"/>
              <a:t>Get values from table, do some analysis, and notify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err="1" smtClean="0"/>
              <a:t>TRINUG</a:t>
            </a:r>
            <a:r>
              <a:rPr lang="en-US" dirty="0" smtClean="0"/>
              <a:t> 3/8/2017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52" y="2697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Bindings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0" y="2439660"/>
            <a:ext cx="5094238" cy="2635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2" y="3785495"/>
            <a:ext cx="4693280" cy="23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1" y="1288983"/>
            <a:ext cx="2360987" cy="1912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51913" y="1505254"/>
            <a:ext cx="16625" cy="46129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628611" y="2061556"/>
            <a:ext cx="731520" cy="1695797"/>
          </a:xfrm>
          <a:custGeom>
            <a:avLst/>
            <a:gdLst>
              <a:gd name="connsiteX0" fmla="*/ 0 w 731520"/>
              <a:gd name="connsiteY0" fmla="*/ 0 h 1695797"/>
              <a:gd name="connsiteX1" fmla="*/ 598516 w 731520"/>
              <a:gd name="connsiteY1" fmla="*/ 448888 h 1695797"/>
              <a:gd name="connsiteX2" fmla="*/ 731520 w 731520"/>
              <a:gd name="connsiteY2" fmla="*/ 1695797 h 169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695797">
                <a:moveTo>
                  <a:pt x="0" y="0"/>
                </a:moveTo>
                <a:cubicBezTo>
                  <a:pt x="238298" y="83127"/>
                  <a:pt x="476596" y="166255"/>
                  <a:pt x="598516" y="448888"/>
                </a:cubicBezTo>
                <a:cubicBezTo>
                  <a:pt x="720436" y="731521"/>
                  <a:pt x="725978" y="1213659"/>
                  <a:pt x="731520" y="169579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99772" y="837542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function.json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9114" y="3535095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352" y="2076537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(including Mongo)</a:t>
            </a:r>
          </a:p>
          <a:p>
            <a:r>
              <a:rPr lang="en-US" dirty="0"/>
              <a:t>Azure </a:t>
            </a:r>
            <a:r>
              <a:rPr lang="en-US" dirty="0" smtClean="0"/>
              <a:t>Event Hubs</a:t>
            </a:r>
          </a:p>
          <a:p>
            <a:r>
              <a:rPr lang="en-US" dirty="0"/>
              <a:t>Azure </a:t>
            </a:r>
            <a:r>
              <a:rPr lang="en-US" dirty="0" smtClean="0"/>
              <a:t>Mobile Apps</a:t>
            </a:r>
          </a:p>
          <a:p>
            <a:r>
              <a:rPr lang="en-US" dirty="0"/>
              <a:t>Azure </a:t>
            </a:r>
            <a:r>
              <a:rPr lang="en-US" dirty="0" smtClean="0"/>
              <a:t>Notification Hubs</a:t>
            </a:r>
          </a:p>
          <a:p>
            <a:r>
              <a:rPr lang="en-US" dirty="0"/>
              <a:t>Azure </a:t>
            </a:r>
            <a:r>
              <a:rPr lang="en-US" dirty="0" smtClean="0"/>
              <a:t>Service Bus</a:t>
            </a:r>
          </a:p>
          <a:p>
            <a:r>
              <a:rPr lang="en-US" dirty="0"/>
              <a:t>Azure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(using Service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Example(s)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Azure 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2346"/>
          </a:xfrm>
        </p:spPr>
        <p:txBody>
          <a:bodyPr/>
          <a:lstStyle/>
          <a:p>
            <a:r>
              <a:rPr lang="en-US" dirty="0" smtClean="0"/>
              <a:t>Script file</a:t>
            </a:r>
          </a:p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Dependencies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9957" y="2951015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Trigger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5967" y="2934390"/>
            <a:ext cx="141316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Trigger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2558251" y="3017517"/>
            <a:ext cx="1130531" cy="101415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366857" y="1752081"/>
            <a:ext cx="947650" cy="101415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09193" y="3017517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Trigger</a:t>
            </a:r>
            <a:endParaRPr lang="en-US" dirty="0"/>
          </a:p>
        </p:txBody>
      </p:sp>
      <p:sp>
        <p:nvSpPr>
          <p:cNvPr id="38" name="Flowchart: Direct Access Storage 37"/>
          <p:cNvSpPr/>
          <p:nvPr/>
        </p:nvSpPr>
        <p:spPr>
          <a:xfrm>
            <a:off x="6366857" y="4356810"/>
            <a:ext cx="947650" cy="1014153"/>
          </a:xfrm>
          <a:prstGeom prst="flowChartMagneticDrum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10108276" y="3059077"/>
            <a:ext cx="1379913" cy="109728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Circular Arrow 40"/>
          <p:cNvSpPr/>
          <p:nvPr/>
        </p:nvSpPr>
        <p:spPr>
          <a:xfrm>
            <a:off x="1142210" y="1690688"/>
            <a:ext cx="2133005" cy="212805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ular Arrow 41"/>
          <p:cNvSpPr/>
          <p:nvPr/>
        </p:nvSpPr>
        <p:spPr>
          <a:xfrm rot="10800000" flipH="1">
            <a:off x="3166270" y="3230441"/>
            <a:ext cx="1854617" cy="2128058"/>
          </a:xfrm>
          <a:prstGeom prst="circularArrow">
            <a:avLst>
              <a:gd name="adj1" fmla="val 12500"/>
              <a:gd name="adj2" fmla="val 1098330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5218223" y="2047176"/>
            <a:ext cx="1052745" cy="786505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 flipH="1">
            <a:off x="5218225" y="4293519"/>
            <a:ext cx="1052744" cy="78650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790054" y="1763200"/>
            <a:ext cx="847843" cy="139472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9459715" y="3313564"/>
            <a:ext cx="548808" cy="588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443941" y="5370963"/>
            <a:ext cx="1396538" cy="88757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684606" y="4481546"/>
            <a:ext cx="964359" cy="5883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Magic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340037"/>
            <a:ext cx="5365830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14" y="3332612"/>
            <a:ext cx="5405143" cy="2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419023"/>
            <a:ext cx="3945625" cy="60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96" y="1565503"/>
            <a:ext cx="5376742" cy="25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Triggers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Timer</a:t>
            </a:r>
          </a:p>
          <a:p>
            <a:endParaRPr lang="en-US" dirty="0"/>
          </a:p>
          <a:p>
            <a:r>
              <a:rPr lang="en-US" dirty="0" err="1" smtClean="0"/>
              <a:t>EventHub</a:t>
            </a:r>
            <a:r>
              <a:rPr lang="en-US" dirty="0" smtClean="0"/>
              <a:t>, </a:t>
            </a:r>
            <a:r>
              <a:rPr lang="en-US" dirty="0" err="1" smtClean="0"/>
              <a:t>Webhooks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, Twitter, SO, etc..), </a:t>
            </a:r>
            <a:r>
              <a:rPr lang="en-US" dirty="0" err="1" smtClean="0"/>
              <a:t>ServiceBus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600</Words>
  <Application>Microsoft Office PowerPoint</Application>
  <PresentationFormat>Widescreen</PresentationFormat>
  <Paragraphs>160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PowerPoint Presentation</vt:lpstr>
      <vt:lpstr>Developer Shift</vt:lpstr>
      <vt:lpstr>Triggers</vt:lpstr>
      <vt:lpstr>Bindings</vt:lpstr>
      <vt:lpstr>Existing Bindings</vt:lpstr>
      <vt:lpstr>Example(s) #2</vt:lpstr>
      <vt:lpstr>PowerPoint Presentation</vt:lpstr>
      <vt:lpstr>PowerPoint Presentation</vt:lpstr>
      <vt:lpstr>Anatomy of an Azure Function</vt:lpstr>
      <vt:lpstr>Example #3</vt:lpstr>
      <vt:lpstr>Serverless Best Practices</vt:lpstr>
      <vt:lpstr>Functions Best Practices</vt:lpstr>
      <vt:lpstr>Functional Architecture</vt:lpstr>
      <vt:lpstr>Getting Started</vt:lpstr>
      <vt:lpstr>Magic Trick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67</cp:revision>
  <dcterms:created xsi:type="dcterms:W3CDTF">2017-01-21T22:53:31Z</dcterms:created>
  <dcterms:modified xsi:type="dcterms:W3CDTF">2017-02-05T14:27:53Z</dcterms:modified>
</cp:coreProperties>
</file>