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7" autoAdjust="0"/>
    <p:restoredTop sz="95267" autoAdjust="0"/>
  </p:normalViewPr>
  <p:slideViewPr>
    <p:cSldViewPr snapToGrid="0">
      <p:cViewPr varScale="1">
        <p:scale>
          <a:sx n="60" d="100"/>
          <a:sy n="60" d="100"/>
        </p:scale>
        <p:origin x="78" y="5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00DF-E8C7-4AC8-AEAC-2AE397128899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ECF-B9A8-4223-9309-384ECEF6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2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00DF-E8C7-4AC8-AEAC-2AE397128899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ECF-B9A8-4223-9309-384ECEF6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5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00DF-E8C7-4AC8-AEAC-2AE397128899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ECF-B9A8-4223-9309-384ECEF6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7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00DF-E8C7-4AC8-AEAC-2AE397128899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ECF-B9A8-4223-9309-384ECEF6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0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00DF-E8C7-4AC8-AEAC-2AE397128899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ECF-B9A8-4223-9309-384ECEF6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6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00DF-E8C7-4AC8-AEAC-2AE397128899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ECF-B9A8-4223-9309-384ECEF6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8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00DF-E8C7-4AC8-AEAC-2AE397128899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ECF-B9A8-4223-9309-384ECEF6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6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00DF-E8C7-4AC8-AEAC-2AE397128899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ECF-B9A8-4223-9309-384ECEF6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00DF-E8C7-4AC8-AEAC-2AE397128899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ECF-B9A8-4223-9309-384ECEF6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5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00DF-E8C7-4AC8-AEAC-2AE397128899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ECF-B9A8-4223-9309-384ECEF6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7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00DF-E8C7-4AC8-AEAC-2AE397128899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ECF-B9A8-4223-9309-384ECEF6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1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300DF-E8C7-4AC8-AEAC-2AE397128899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0ECF-B9A8-4223-9309-384ECEF6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3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PXKqjgiBB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Domain/Problem Statement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Code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573" y="1359655"/>
            <a:ext cx="5153025" cy="5111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02" y="1511646"/>
            <a:ext cx="5390715" cy="48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pic>
        <p:nvPicPr>
          <p:cNvPr id="4" name="lPXKqjgiBB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19125" y="1301833"/>
            <a:ext cx="9877630" cy="555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31" y="1546760"/>
            <a:ext cx="7399102" cy="450421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46145" y="4669971"/>
            <a:ext cx="2182586" cy="6368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72400" y="4474029"/>
            <a:ext cx="1289957" cy="1230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3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49" y="223244"/>
            <a:ext cx="10515600" cy="1325563"/>
          </a:xfrm>
        </p:spPr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3" y="1157287"/>
            <a:ext cx="3095625" cy="2257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128" y="3936769"/>
            <a:ext cx="5076825" cy="25812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5400000">
            <a:off x="8160880" y="3588193"/>
            <a:ext cx="1291318" cy="8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441" y="3666897"/>
            <a:ext cx="3566544" cy="27309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42" y="1433514"/>
            <a:ext cx="1460615" cy="1690860"/>
          </a:xfrm>
          <a:prstGeom prst="rect">
            <a:avLst/>
          </a:prstGeom>
        </p:spPr>
      </p:pic>
      <p:sp>
        <p:nvSpPr>
          <p:cNvPr id="10" name="Plus 9"/>
          <p:cNvSpPr/>
          <p:nvPr/>
        </p:nvSpPr>
        <p:spPr>
          <a:xfrm>
            <a:off x="2195822" y="1690688"/>
            <a:ext cx="730308" cy="92188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5805" y="1067245"/>
            <a:ext cx="2775063" cy="217148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658085" y="2022020"/>
            <a:ext cx="1291318" cy="8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5012898" y="4801190"/>
            <a:ext cx="1291318" cy="8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645" y="551699"/>
            <a:ext cx="3487265" cy="588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2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22</Words>
  <Application>Microsoft Office PowerPoint</Application>
  <PresentationFormat>Widescreen</PresentationFormat>
  <Paragraphs>14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Agenda</vt:lpstr>
      <vt:lpstr>Domain</vt:lpstr>
      <vt:lpstr>Domain</vt:lpstr>
      <vt:lpstr>Problem Statement</vt:lpstr>
      <vt:lpstr>Experiment</vt:lpstr>
      <vt:lpstr>Code: Python</vt:lpstr>
      <vt:lpstr>Code: F#</vt:lpstr>
      <vt:lpstr>Results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DIXON15</dc:creator>
  <cp:lastModifiedBy>DIXON15</cp:lastModifiedBy>
  <cp:revision>12</cp:revision>
  <dcterms:created xsi:type="dcterms:W3CDTF">2017-07-26T17:46:58Z</dcterms:created>
  <dcterms:modified xsi:type="dcterms:W3CDTF">2017-07-29T22:27:11Z</dcterms:modified>
</cp:coreProperties>
</file>