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9401d9d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9401d9d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9401d9d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9401d9d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9401d9d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9401d9d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9401d9d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9401d9d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144000" cy="12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Paleontology Database Analysis</a:t>
            </a:r>
            <a:endParaRPr sz="4800"/>
          </a:p>
        </p:txBody>
      </p:sp>
      <p:sp>
        <p:nvSpPr>
          <p:cNvPr id="55" name="Google Shape;55;p13"/>
          <p:cNvSpPr txBox="1"/>
          <p:nvPr>
            <p:ph idx="1" type="subTitle"/>
          </p:nvPr>
        </p:nvSpPr>
        <p:spPr>
          <a:xfrm>
            <a:off x="311700" y="43509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Ravin Mehta, Veeraj Rangnekar, James Ellsworth</a:t>
            </a:r>
            <a:endParaRPr>
              <a:solidFill>
                <a:srgbClr val="000000"/>
              </a:solidFill>
            </a:endParaRPr>
          </a:p>
        </p:txBody>
      </p:sp>
      <p:pic>
        <p:nvPicPr>
          <p:cNvPr id="56" name="Google Shape;56;p13"/>
          <p:cNvPicPr preferRelativeResize="0"/>
          <p:nvPr/>
        </p:nvPicPr>
        <p:blipFill>
          <a:blip r:embed="rId3">
            <a:alphaModFix/>
          </a:blip>
          <a:stretch>
            <a:fillRect/>
          </a:stretch>
        </p:blipFill>
        <p:spPr>
          <a:xfrm>
            <a:off x="2639850" y="1292325"/>
            <a:ext cx="3864298" cy="2558851"/>
          </a:xfrm>
          <a:prstGeom prst="rect">
            <a:avLst/>
          </a:prstGeom>
          <a:noFill/>
          <a:ln cap="flat" cmpd="sng" w="9525">
            <a:solidFill>
              <a:srgbClr val="000000"/>
            </a:solidFill>
            <a:prstDash val="solid"/>
            <a:round/>
            <a:headEnd len="sm" w="sm" type="none"/>
            <a:tailEnd len="sm" w="sm" type="none"/>
          </a:ln>
        </p:spPr>
      </p:pic>
      <p:sp>
        <p:nvSpPr>
          <p:cNvPr id="57" name="Google Shape;57;p13"/>
          <p:cNvSpPr txBox="1"/>
          <p:nvPr/>
        </p:nvSpPr>
        <p:spPr>
          <a:xfrm>
            <a:off x="2639850" y="3851175"/>
            <a:ext cx="3864300" cy="49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Occurrences</a:t>
            </a:r>
            <a:r>
              <a:rPr lang="en"/>
              <a:t> of fossil discovery in North America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152400" y="152400"/>
            <a:ext cx="4365161" cy="4838699"/>
          </a:xfrm>
          <a:prstGeom prst="rect">
            <a:avLst/>
          </a:prstGeom>
          <a:noFill/>
          <a:ln>
            <a:noFill/>
          </a:ln>
        </p:spPr>
      </p:pic>
      <p:sp>
        <p:nvSpPr>
          <p:cNvPr id="63" name="Google Shape;63;p14"/>
          <p:cNvSpPr txBox="1"/>
          <p:nvPr/>
        </p:nvSpPr>
        <p:spPr>
          <a:xfrm>
            <a:off x="4239650" y="2169300"/>
            <a:ext cx="3350700" cy="8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r>
              <a:rPr lang="en"/>
              <a:t> used to find average age of each </a:t>
            </a:r>
            <a:r>
              <a:rPr lang="en"/>
              <a:t>Taxonomic</a:t>
            </a:r>
            <a:r>
              <a:rPr lang="en"/>
              <a:t> rank sorted from largest rank to smallest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686525" y="4130825"/>
            <a:ext cx="8305200" cy="8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function allows users to input a </a:t>
            </a:r>
            <a:r>
              <a:rPr lang="en"/>
              <a:t>location</a:t>
            </a:r>
            <a:r>
              <a:rPr lang="en"/>
              <a:t> and get a set of summary statistics that describe what their geology looks like based on fossil findings made in the area. The user can use a preset location, or enter </a:t>
            </a:r>
            <a:r>
              <a:rPr lang="en"/>
              <a:t>latitude</a:t>
            </a:r>
            <a:r>
              <a:rPr lang="en"/>
              <a:t> and longitude </a:t>
            </a:r>
            <a:r>
              <a:rPr lang="en"/>
              <a:t>coordinates to specify a location. The information is also presented on an interactive map that shows the different fossils found near the user inputted location.</a:t>
            </a:r>
            <a:endParaRPr/>
          </a:p>
        </p:txBody>
      </p:sp>
      <p:pic>
        <p:nvPicPr>
          <p:cNvPr id="69" name="Google Shape;69;p15"/>
          <p:cNvPicPr preferRelativeResize="0"/>
          <p:nvPr/>
        </p:nvPicPr>
        <p:blipFill>
          <a:blip r:embed="rId3">
            <a:alphaModFix/>
          </a:blip>
          <a:stretch>
            <a:fillRect/>
          </a:stretch>
        </p:blipFill>
        <p:spPr>
          <a:xfrm>
            <a:off x="1994988" y="101800"/>
            <a:ext cx="5154025" cy="396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5152350" y="655100"/>
            <a:ext cx="3585600" cy="42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 data is also sorted to pinpoint the estimated location and average age for different </a:t>
            </a:r>
            <a:r>
              <a:rPr lang="en" sz="1400">
                <a:solidFill>
                  <a:srgbClr val="000000"/>
                </a:solidFill>
              </a:rPr>
              <a:t>stratigraphic</a:t>
            </a:r>
            <a:r>
              <a:rPr lang="en" sz="1400">
                <a:solidFill>
                  <a:srgbClr val="000000"/>
                </a:solidFill>
              </a:rPr>
              <a:t> groups, and their breakdown as formations and members. This is the only tool we know of that presented formation specific information in this way. </a:t>
            </a:r>
            <a:endParaRPr sz="1400">
              <a:solidFill>
                <a:srgbClr val="000000"/>
              </a:solidFill>
            </a:endParaRPr>
          </a:p>
          <a:p>
            <a:pPr indent="0" lvl="0" marL="0" rtl="0" algn="l">
              <a:spcBef>
                <a:spcPts val="1600"/>
              </a:spcBef>
              <a:spcAft>
                <a:spcPts val="1600"/>
              </a:spcAft>
              <a:buNone/>
            </a:pPr>
            <a:r>
              <a:rPr lang="en" sz="1400">
                <a:solidFill>
                  <a:srgbClr val="000000"/>
                </a:solidFill>
              </a:rPr>
              <a:t>Having this information visualized is important because these locations contain clusters of fossiliferous material that is </a:t>
            </a:r>
            <a:r>
              <a:rPr lang="en" sz="1400">
                <a:solidFill>
                  <a:srgbClr val="000000"/>
                </a:solidFill>
              </a:rPr>
              <a:t>specific</a:t>
            </a:r>
            <a:r>
              <a:rPr lang="en" sz="1400">
                <a:solidFill>
                  <a:srgbClr val="000000"/>
                </a:solidFill>
              </a:rPr>
              <a:t> to a certain time period or ecological climate. Knowing about the location and age of different formations can allow users to gain a better understanding of their surrounding geology.</a:t>
            </a:r>
            <a:endParaRPr sz="1400">
              <a:solidFill>
                <a:srgbClr val="000000"/>
              </a:solidFill>
            </a:endParaRPr>
          </a:p>
        </p:txBody>
      </p:sp>
      <p:pic>
        <p:nvPicPr>
          <p:cNvPr id="75" name="Google Shape;75;p16"/>
          <p:cNvPicPr preferRelativeResize="0"/>
          <p:nvPr/>
        </p:nvPicPr>
        <p:blipFill>
          <a:blip r:embed="rId3">
            <a:alphaModFix/>
          </a:blip>
          <a:stretch>
            <a:fillRect/>
          </a:stretch>
        </p:blipFill>
        <p:spPr>
          <a:xfrm>
            <a:off x="232100" y="297525"/>
            <a:ext cx="4591825" cy="4548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418050" y="3725575"/>
            <a:ext cx="8307900" cy="76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The program also visualizes other key information such as the fossils’ environment, ages, and frequency, and can also track the movement of the user’s location around earth over 500 million years by using “paleolocations” fitted with a spline interpolation.</a:t>
            </a:r>
            <a:endParaRPr sz="1400">
              <a:solidFill>
                <a:srgbClr val="000000"/>
              </a:solidFill>
            </a:endParaRPr>
          </a:p>
        </p:txBody>
      </p:sp>
      <p:pic>
        <p:nvPicPr>
          <p:cNvPr id="81" name="Google Shape;81;p17"/>
          <p:cNvPicPr preferRelativeResize="0"/>
          <p:nvPr/>
        </p:nvPicPr>
        <p:blipFill>
          <a:blip r:embed="rId3">
            <a:alphaModFix/>
          </a:blip>
          <a:stretch>
            <a:fillRect/>
          </a:stretch>
        </p:blipFill>
        <p:spPr>
          <a:xfrm>
            <a:off x="152400" y="488450"/>
            <a:ext cx="8839201" cy="29442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