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4E76D-2E2E-479D-AF92-562FFA01DB19}" v="709" dt="2019-02-27T16:25:59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23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haw" userId="51f092f8-fcff-4cb0-a341-317e4a7d9616" providerId="ADAL" clId="{14B4E76D-2E2E-479D-AF92-562FFA01DB19}"/>
    <pc:docChg chg="undo custSel mod modSld">
      <pc:chgData name="James Shaw" userId="51f092f8-fcff-4cb0-a341-317e4a7d9616" providerId="ADAL" clId="{14B4E76D-2E2E-479D-AF92-562FFA01DB19}" dt="2019-02-27T16:25:59.112" v="708" actId="20577"/>
      <pc:docMkLst>
        <pc:docMk/>
      </pc:docMkLst>
      <pc:sldChg chg="addSp modSp mod setBg setClrOvrMap modNotesTx">
        <pc:chgData name="James Shaw" userId="51f092f8-fcff-4cb0-a341-317e4a7d9616" providerId="ADAL" clId="{14B4E76D-2E2E-479D-AF92-562FFA01DB19}" dt="2019-02-27T16:22:03.784" v="189" actId="20577"/>
        <pc:sldMkLst>
          <pc:docMk/>
          <pc:sldMk cId="3627756872" sldId="257"/>
        </pc:sldMkLst>
        <pc:spChg chg="mod or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2" creationId="{00000000-0000-0000-0000-000000000000}"/>
          </ac:spMkLst>
        </pc:spChg>
        <pc:spChg chg="ad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11" creationId="{D2B54B4E-3454-4B76-B85A-8512B77298D7}"/>
          </ac:spMkLst>
        </pc:spChg>
        <pc:spChg chg="ad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13" creationId="{7EFFE965-5586-4889-A74D-3A6080D04B44}"/>
          </ac:spMkLst>
        </pc:spChg>
        <pc:spChg chg="ad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15" creationId="{5BC4125D-18D9-4A65-82B6-C24FE9434FAF}"/>
          </ac:spMkLst>
        </pc:spChg>
        <pc:spChg chg="ad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17" creationId="{A86DE327-0F45-4F54-BB6C-68A093CE55CC}"/>
          </ac:spMkLst>
        </pc:spChg>
        <pc:spChg chg="ad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19" creationId="{795857C2-E6E7-405A-B5A3-4DE3B50A7BCF}"/>
          </ac:spMkLst>
        </pc:spChg>
        <pc:spChg chg="ad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21" creationId="{CBF37E64-678E-4AAC-82EB-281D0E37B3D4}"/>
          </ac:spMkLst>
        </pc:spChg>
        <pc:spChg chg="add">
          <ac:chgData name="James Shaw" userId="51f092f8-fcff-4cb0-a341-317e4a7d9616" providerId="ADAL" clId="{14B4E76D-2E2E-479D-AF92-562FFA01DB19}" dt="2019-02-27T16:11:56.237" v="0" actId="26606"/>
          <ac:spMkLst>
            <pc:docMk/>
            <pc:sldMk cId="3627756872" sldId="257"/>
            <ac:spMk id="23" creationId="{3F315017-1C57-42D9-9FFB-A9CFD97F9573}"/>
          </ac:spMkLst>
        </pc:spChg>
        <pc:picChg chg="mod">
          <ac:chgData name="James Shaw" userId="51f092f8-fcff-4cb0-a341-317e4a7d9616" providerId="ADAL" clId="{14B4E76D-2E2E-479D-AF92-562FFA01DB19}" dt="2019-02-27T16:11:56.237" v="0" actId="26606"/>
          <ac:picMkLst>
            <pc:docMk/>
            <pc:sldMk cId="3627756872" sldId="257"/>
            <ac:picMk id="4" creationId="{00000000-0000-0000-0000-000000000000}"/>
          </ac:picMkLst>
        </pc:picChg>
        <pc:picChg chg="add">
          <ac:chgData name="James Shaw" userId="51f092f8-fcff-4cb0-a341-317e4a7d9616" providerId="ADAL" clId="{14B4E76D-2E2E-479D-AF92-562FFA01DB19}" dt="2019-02-27T16:11:56.237" v="0" actId="26606"/>
          <ac:picMkLst>
            <pc:docMk/>
            <pc:sldMk cId="3627756872" sldId="257"/>
            <ac:picMk id="9" creationId="{4C886762-16F0-4868-B83A-26174621418A}"/>
          </ac:picMkLst>
        </pc:picChg>
      </pc:sldChg>
      <pc:sldChg chg="addSp delSp modSp mod setBg modNotesTx">
        <pc:chgData name="James Shaw" userId="51f092f8-fcff-4cb0-a341-317e4a7d9616" providerId="ADAL" clId="{14B4E76D-2E2E-479D-AF92-562FFA01DB19}" dt="2019-02-27T16:23:06.304" v="265" actId="20577"/>
        <pc:sldMkLst>
          <pc:docMk/>
          <pc:sldMk cId="774919737" sldId="258"/>
        </pc:sldMkLst>
        <pc:spChg chg="mo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2" creationId="{00000000-0000-0000-0000-000000000000}"/>
          </ac:spMkLst>
        </pc:spChg>
        <pc:spChg chg="del">
          <ac:chgData name="James Shaw" userId="51f092f8-fcff-4cb0-a341-317e4a7d9616" providerId="ADAL" clId="{14B4E76D-2E2E-479D-AF92-562FFA01DB19}" dt="2019-02-27T16:16:02.519" v="10" actId="931"/>
          <ac:spMkLst>
            <pc:docMk/>
            <pc:sldMk cId="774919737" sldId="258"/>
            <ac:spMk id="3" creationId="{00000000-0000-0000-0000-000000000000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17" creationId="{70BE0118-665B-49AC-8ED9-B29C009CED13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19" creationId="{DB8E4593-3024-4A7B-92FB-8114D72E5751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21" creationId="{F72029E6-113E-4A42-8D29-4B796B39B9C5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23" creationId="{FBAE6AE5-2B20-46E6-B338-A385BFF09F86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25" creationId="{4555B12C-E2CF-448D-918F-96D0958DC632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29" creationId="{0E1EC02D-0083-41E1-BA4D-520B9407910E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31" creationId="{05C80F73-7ED6-43AE-9852-0A1FA05F60DC}"/>
          </ac:spMkLst>
        </pc:spChg>
        <pc:spChg chg="add">
          <ac:chgData name="James Shaw" userId="51f092f8-fcff-4cb0-a341-317e4a7d9616" providerId="ADAL" clId="{14B4E76D-2E2E-479D-AF92-562FFA01DB19}" dt="2019-02-27T16:16:18.078" v="13" actId="26606"/>
          <ac:spMkLst>
            <pc:docMk/>
            <pc:sldMk cId="774919737" sldId="258"/>
            <ac:spMk id="33" creationId="{3A43EBFE-9D7B-4102-912D-F0BF7BE05AC7}"/>
          </ac:spMkLst>
        </pc:spChg>
        <pc:grpChg chg="add del mod">
          <ac:chgData name="James Shaw" userId="51f092f8-fcff-4cb0-a341-317e4a7d9616" providerId="ADAL" clId="{14B4E76D-2E2E-479D-AF92-562FFA01DB19}" dt="2019-02-27T16:15:45.337" v="9" actId="478"/>
          <ac:grpSpMkLst>
            <pc:docMk/>
            <pc:sldMk cId="774919737" sldId="258"/>
            <ac:grpSpMk id="7" creationId="{4DC81657-9CD1-4D50-BEFE-F35E0CCE124E}"/>
          </ac:grpSpMkLst>
        </pc:grpChg>
        <pc:grpChg chg="del">
          <ac:chgData name="James Shaw" userId="51f092f8-fcff-4cb0-a341-317e4a7d9616" providerId="ADAL" clId="{14B4E76D-2E2E-479D-AF92-562FFA01DB19}" dt="2019-02-27T16:15:08.088" v="7" actId="478"/>
          <ac:grpSpMkLst>
            <pc:docMk/>
            <pc:sldMk cId="774919737" sldId="258"/>
            <ac:grpSpMk id="11" creationId="{00000000-0000-0000-0000-000000000000}"/>
          </ac:grpSpMkLst>
        </pc:grpChg>
        <pc:picChg chg="add mod">
          <ac:chgData name="James Shaw" userId="51f092f8-fcff-4cb0-a341-317e4a7d9616" providerId="ADAL" clId="{14B4E76D-2E2E-479D-AF92-562FFA01DB19}" dt="2019-02-27T16:16:47.541" v="18" actId="12788"/>
          <ac:picMkLst>
            <pc:docMk/>
            <pc:sldMk cId="774919737" sldId="258"/>
            <ac:picMk id="10" creationId="{D45DA28C-1DCD-4FA7-91A8-FEE24DD6C2E7}"/>
          </ac:picMkLst>
        </pc:picChg>
        <pc:picChg chg="add">
          <ac:chgData name="James Shaw" userId="51f092f8-fcff-4cb0-a341-317e4a7d9616" providerId="ADAL" clId="{14B4E76D-2E2E-479D-AF92-562FFA01DB19}" dt="2019-02-27T16:16:18.078" v="13" actId="26606"/>
          <ac:picMkLst>
            <pc:docMk/>
            <pc:sldMk cId="774919737" sldId="258"/>
            <ac:picMk id="15" creationId="{576E8DBD-6DBD-4FCB-8FE8-8F0425C0B67E}"/>
          </ac:picMkLst>
        </pc:picChg>
        <pc:picChg chg="add">
          <ac:chgData name="James Shaw" userId="51f092f8-fcff-4cb0-a341-317e4a7d9616" providerId="ADAL" clId="{14B4E76D-2E2E-479D-AF92-562FFA01DB19}" dt="2019-02-27T16:16:18.078" v="13" actId="26606"/>
          <ac:picMkLst>
            <pc:docMk/>
            <pc:sldMk cId="774919737" sldId="258"/>
            <ac:picMk id="27" creationId="{2006663E-E7C6-4740-91EF-F49426E3E65F}"/>
          </ac:picMkLst>
        </pc:picChg>
      </pc:sldChg>
      <pc:sldChg chg="addSp delSp modSp mod setBg modNotesTx">
        <pc:chgData name="James Shaw" userId="51f092f8-fcff-4cb0-a341-317e4a7d9616" providerId="ADAL" clId="{14B4E76D-2E2E-479D-AF92-562FFA01DB19}" dt="2019-02-27T16:22:14.720" v="222" actId="20577"/>
        <pc:sldMkLst>
          <pc:docMk/>
          <pc:sldMk cId="1602871370" sldId="259"/>
        </pc:sldMkLst>
        <pc:spChg chg="mo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2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7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8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9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0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1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2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3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4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5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6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9:10.075" v="19" actId="164"/>
          <ac:spMkLst>
            <pc:docMk/>
            <pc:sldMk cId="1602871370" sldId="259"/>
            <ac:spMk id="17" creationId="{00000000-0000-0000-0000-000000000000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18" creationId="{A86DE327-0F45-4F54-BB6C-68A093CE55CC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20" creationId="{795857C2-E6E7-405A-B5A3-4DE3B50A7BCF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21" creationId="{D2B54B4E-3454-4B76-B85A-8512B77298D7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23" creationId="{7EFFE965-5586-4889-A74D-3A6080D04B44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24" creationId="{B1DD25EF-FE77-45E4-AB94-ECE9C1521632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25" creationId="{5BC4125D-18D9-4A65-82B6-C24FE9434FAF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26" creationId="{8753D3CD-4047-4AFA-990C-1F2C795BE16A}"/>
          </ac:spMkLst>
        </pc:spChg>
        <pc:spChg chg="add del">
          <ac:chgData name="James Shaw" userId="51f092f8-fcff-4cb0-a341-317e4a7d9616" providerId="ADAL" clId="{14B4E76D-2E2E-479D-AF92-562FFA01DB19}" dt="2019-02-27T16:19:46.054" v="25" actId="26606"/>
          <ac:spMkLst>
            <pc:docMk/>
            <pc:sldMk cId="1602871370" sldId="259"/>
            <ac:spMk id="28" creationId="{C4F97F25-69E4-421A-95CF-5FB7B569A62D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33" creationId="{70BE0118-665B-49AC-8ED9-B29C009CED13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34" creationId="{DB8E4593-3024-4A7B-92FB-8114D72E5751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35" creationId="{F72029E6-113E-4A42-8D29-4B796B39B9C5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36" creationId="{FBAE6AE5-2B20-46E6-B338-A385BFF09F86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37" creationId="{4555B12C-E2CF-448D-918F-96D0958DC632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39" creationId="{0E1EC02D-0083-41E1-BA4D-520B9407910E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40" creationId="{05C80F73-7ED6-43AE-9852-0A1FA05F60DC}"/>
          </ac:spMkLst>
        </pc:spChg>
        <pc:spChg chg="add del">
          <ac:chgData name="James Shaw" userId="51f092f8-fcff-4cb0-a341-317e4a7d9616" providerId="ADAL" clId="{14B4E76D-2E2E-479D-AF92-562FFA01DB19}" dt="2019-02-27T16:19:49.301" v="27" actId="26606"/>
          <ac:spMkLst>
            <pc:docMk/>
            <pc:sldMk cId="1602871370" sldId="259"/>
            <ac:spMk id="41" creationId="{3A43EBFE-9D7B-4102-912D-F0BF7BE05AC7}"/>
          </ac:spMkLst>
        </pc:spChg>
        <pc:spChg chg="add del">
          <ac:chgData name="James Shaw" userId="51f092f8-fcff-4cb0-a341-317e4a7d9616" providerId="ADAL" clId="{14B4E76D-2E2E-479D-AF92-562FFA01DB19}" dt="2019-02-27T16:19:51.408" v="29" actId="26606"/>
          <ac:spMkLst>
            <pc:docMk/>
            <pc:sldMk cId="1602871370" sldId="259"/>
            <ac:spMk id="44" creationId="{70BE0118-665B-49AC-8ED9-B29C009CED13}"/>
          </ac:spMkLst>
        </pc:spChg>
        <pc:spChg chg="add del">
          <ac:chgData name="James Shaw" userId="51f092f8-fcff-4cb0-a341-317e4a7d9616" providerId="ADAL" clId="{14B4E76D-2E2E-479D-AF92-562FFA01DB19}" dt="2019-02-27T16:19:51.408" v="29" actId="26606"/>
          <ac:spMkLst>
            <pc:docMk/>
            <pc:sldMk cId="1602871370" sldId="259"/>
            <ac:spMk id="45" creationId="{DB8E4593-3024-4A7B-92FB-8114D72E5751}"/>
          </ac:spMkLst>
        </pc:spChg>
        <pc:spChg chg="add del">
          <ac:chgData name="James Shaw" userId="51f092f8-fcff-4cb0-a341-317e4a7d9616" providerId="ADAL" clId="{14B4E76D-2E2E-479D-AF92-562FFA01DB19}" dt="2019-02-27T16:19:51.408" v="29" actId="26606"/>
          <ac:spMkLst>
            <pc:docMk/>
            <pc:sldMk cId="1602871370" sldId="259"/>
            <ac:spMk id="46" creationId="{F72029E6-113E-4A42-8D29-4B796B39B9C5}"/>
          </ac:spMkLst>
        </pc:spChg>
        <pc:spChg chg="add del">
          <ac:chgData name="James Shaw" userId="51f092f8-fcff-4cb0-a341-317e4a7d9616" providerId="ADAL" clId="{14B4E76D-2E2E-479D-AF92-562FFA01DB19}" dt="2019-02-27T16:19:51.408" v="29" actId="26606"/>
          <ac:spMkLst>
            <pc:docMk/>
            <pc:sldMk cId="1602871370" sldId="259"/>
            <ac:spMk id="47" creationId="{FBAE6AE5-2B20-46E6-B338-A385BFF09F86}"/>
          </ac:spMkLst>
        </pc:spChg>
        <pc:spChg chg="add del">
          <ac:chgData name="James Shaw" userId="51f092f8-fcff-4cb0-a341-317e4a7d9616" providerId="ADAL" clId="{14B4E76D-2E2E-479D-AF92-562FFA01DB19}" dt="2019-02-27T16:19:51.408" v="29" actId="26606"/>
          <ac:spMkLst>
            <pc:docMk/>
            <pc:sldMk cId="1602871370" sldId="259"/>
            <ac:spMk id="48" creationId="{4555B12C-E2CF-448D-918F-96D0958DC632}"/>
          </ac:spMkLst>
        </pc:spChg>
        <pc:spChg chg="add del">
          <ac:chgData name="James Shaw" userId="51f092f8-fcff-4cb0-a341-317e4a7d9616" providerId="ADAL" clId="{14B4E76D-2E2E-479D-AF92-562FFA01DB19}" dt="2019-02-27T16:19:51.408" v="29" actId="26606"/>
          <ac:spMkLst>
            <pc:docMk/>
            <pc:sldMk cId="1602871370" sldId="259"/>
            <ac:spMk id="49" creationId="{9EB9FA3F-CAB0-4533-9364-224CEC6FF8BC}"/>
          </ac:spMkLst>
        </pc:spChg>
        <pc:spChg chg="add del">
          <ac:chgData name="James Shaw" userId="51f092f8-fcff-4cb0-a341-317e4a7d9616" providerId="ADAL" clId="{14B4E76D-2E2E-479D-AF92-562FFA01DB19}" dt="2019-02-27T16:19:51.408" v="29" actId="26606"/>
          <ac:spMkLst>
            <pc:docMk/>
            <pc:sldMk cId="1602871370" sldId="259"/>
            <ac:spMk id="50" creationId="{42B0C1BF-5CB1-40DA-9A22-5452B546914B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53" creationId="{70BE0118-665B-49AC-8ED9-B29C009CED13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54" creationId="{DB8E4593-3024-4A7B-92FB-8114D72E5751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55" creationId="{F72029E6-113E-4A42-8D29-4B796B39B9C5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56" creationId="{FBAE6AE5-2B20-46E6-B338-A385BFF09F86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57" creationId="{4555B12C-E2CF-448D-918F-96D0958DC632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59" creationId="{0E1EC02D-0083-41E1-BA4D-520B9407910E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60" creationId="{05C80F73-7ED6-43AE-9852-0A1FA05F60DC}"/>
          </ac:spMkLst>
        </pc:spChg>
        <pc:spChg chg="add">
          <ac:chgData name="James Shaw" userId="51f092f8-fcff-4cb0-a341-317e4a7d9616" providerId="ADAL" clId="{14B4E76D-2E2E-479D-AF92-562FFA01DB19}" dt="2019-02-27T16:19:51.946" v="30" actId="26606"/>
          <ac:spMkLst>
            <pc:docMk/>
            <pc:sldMk cId="1602871370" sldId="259"/>
            <ac:spMk id="61" creationId="{3A43EBFE-9D7B-4102-912D-F0BF7BE05AC7}"/>
          </ac:spMkLst>
        </pc:spChg>
        <pc:grpChg chg="add del mod">
          <ac:chgData name="James Shaw" userId="51f092f8-fcff-4cb0-a341-317e4a7d9616" providerId="ADAL" clId="{14B4E76D-2E2E-479D-AF92-562FFA01DB19}" dt="2019-02-27T16:19:18.800" v="20" actId="478"/>
          <ac:grpSpMkLst>
            <pc:docMk/>
            <pc:sldMk cId="1602871370" sldId="259"/>
            <ac:grpSpMk id="3" creationId="{21339629-BFAA-42C2-B9AF-45EA88272E6F}"/>
          </ac:grpSpMkLst>
        </pc:grpChg>
        <pc:picChg chg="add mod">
          <ac:chgData name="James Shaw" userId="51f092f8-fcff-4cb0-a341-317e4a7d9616" providerId="ADAL" clId="{14B4E76D-2E2E-479D-AF92-562FFA01DB19}" dt="2019-02-27T16:19:51.946" v="30" actId="26606"/>
          <ac:picMkLst>
            <pc:docMk/>
            <pc:sldMk cId="1602871370" sldId="259"/>
            <ac:picMk id="5" creationId="{B2E87D26-723E-428D-AEEE-EB44448E777B}"/>
          </ac:picMkLst>
        </pc:picChg>
        <pc:picChg chg="add del">
          <ac:chgData name="James Shaw" userId="51f092f8-fcff-4cb0-a341-317e4a7d9616" providerId="ADAL" clId="{14B4E76D-2E2E-479D-AF92-562FFA01DB19}" dt="2019-02-27T16:19:46.054" v="25" actId="26606"/>
          <ac:picMkLst>
            <pc:docMk/>
            <pc:sldMk cId="1602871370" sldId="259"/>
            <ac:picMk id="19" creationId="{4C886762-16F0-4868-B83A-26174621418A}"/>
          </ac:picMkLst>
        </pc:picChg>
        <pc:picChg chg="add del">
          <ac:chgData name="James Shaw" userId="51f092f8-fcff-4cb0-a341-317e4a7d9616" providerId="ADAL" clId="{14B4E76D-2E2E-479D-AF92-562FFA01DB19}" dt="2019-02-27T16:19:46.054" v="25" actId="26606"/>
          <ac:picMkLst>
            <pc:docMk/>
            <pc:sldMk cId="1602871370" sldId="259"/>
            <ac:picMk id="22" creationId="{3AFFBB48-1F86-473A-A514-4659D25BE544}"/>
          </ac:picMkLst>
        </pc:picChg>
        <pc:picChg chg="add del">
          <ac:chgData name="James Shaw" userId="51f092f8-fcff-4cb0-a341-317e4a7d9616" providerId="ADAL" clId="{14B4E76D-2E2E-479D-AF92-562FFA01DB19}" dt="2019-02-27T16:19:49.301" v="27" actId="26606"/>
          <ac:picMkLst>
            <pc:docMk/>
            <pc:sldMk cId="1602871370" sldId="259"/>
            <ac:picMk id="32" creationId="{576E8DBD-6DBD-4FCB-8FE8-8F0425C0B67E}"/>
          </ac:picMkLst>
        </pc:picChg>
        <pc:picChg chg="add del">
          <ac:chgData name="James Shaw" userId="51f092f8-fcff-4cb0-a341-317e4a7d9616" providerId="ADAL" clId="{14B4E76D-2E2E-479D-AF92-562FFA01DB19}" dt="2019-02-27T16:19:49.301" v="27" actId="26606"/>
          <ac:picMkLst>
            <pc:docMk/>
            <pc:sldMk cId="1602871370" sldId="259"/>
            <ac:picMk id="38" creationId="{2006663E-E7C6-4740-91EF-F49426E3E65F}"/>
          </ac:picMkLst>
        </pc:picChg>
        <pc:picChg chg="add del">
          <ac:chgData name="James Shaw" userId="51f092f8-fcff-4cb0-a341-317e4a7d9616" providerId="ADAL" clId="{14B4E76D-2E2E-479D-AF92-562FFA01DB19}" dt="2019-02-27T16:19:51.408" v="29" actId="26606"/>
          <ac:picMkLst>
            <pc:docMk/>
            <pc:sldMk cId="1602871370" sldId="259"/>
            <ac:picMk id="43" creationId="{576E8DBD-6DBD-4FCB-8FE8-8F0425C0B67E}"/>
          </ac:picMkLst>
        </pc:picChg>
        <pc:picChg chg="add">
          <ac:chgData name="James Shaw" userId="51f092f8-fcff-4cb0-a341-317e4a7d9616" providerId="ADAL" clId="{14B4E76D-2E2E-479D-AF92-562FFA01DB19}" dt="2019-02-27T16:19:51.946" v="30" actId="26606"/>
          <ac:picMkLst>
            <pc:docMk/>
            <pc:sldMk cId="1602871370" sldId="259"/>
            <ac:picMk id="52" creationId="{576E8DBD-6DBD-4FCB-8FE8-8F0425C0B67E}"/>
          </ac:picMkLst>
        </pc:picChg>
        <pc:picChg chg="add">
          <ac:chgData name="James Shaw" userId="51f092f8-fcff-4cb0-a341-317e4a7d9616" providerId="ADAL" clId="{14B4E76D-2E2E-479D-AF92-562FFA01DB19}" dt="2019-02-27T16:19:51.946" v="30" actId="26606"/>
          <ac:picMkLst>
            <pc:docMk/>
            <pc:sldMk cId="1602871370" sldId="259"/>
            <ac:picMk id="58" creationId="{2006663E-E7C6-4740-91EF-F49426E3E65F}"/>
          </ac:picMkLst>
        </pc:picChg>
        <pc:cxnChg chg="add del">
          <ac:chgData name="James Shaw" userId="51f092f8-fcff-4cb0-a341-317e4a7d9616" providerId="ADAL" clId="{14B4E76D-2E2E-479D-AF92-562FFA01DB19}" dt="2019-02-27T16:19:46.054" v="25" actId="26606"/>
          <ac:cxnSpMkLst>
            <pc:docMk/>
            <pc:sldMk cId="1602871370" sldId="259"/>
            <ac:cxnSpMk id="30" creationId="{03C5F395-E8FE-484E-AAF1-E009F4731F2C}"/>
          </ac:cxnSpMkLst>
        </pc:cxnChg>
      </pc:sldChg>
      <pc:sldChg chg="addSp delSp modSp mod setBg">
        <pc:chgData name="James Shaw" userId="51f092f8-fcff-4cb0-a341-317e4a7d9616" providerId="ADAL" clId="{14B4E76D-2E2E-479D-AF92-562FFA01DB19}" dt="2019-02-27T16:12:20.713" v="3" actId="26606"/>
        <pc:sldMkLst>
          <pc:docMk/>
          <pc:sldMk cId="3328501602" sldId="261"/>
        </pc:sldMkLst>
        <pc:spChg chg="mod">
          <ac:chgData name="James Shaw" userId="51f092f8-fcff-4cb0-a341-317e4a7d9616" providerId="ADAL" clId="{14B4E76D-2E2E-479D-AF92-562FFA01DB19}" dt="2019-02-27T16:12:20.713" v="3" actId="26606"/>
          <ac:spMkLst>
            <pc:docMk/>
            <pc:sldMk cId="3328501602" sldId="261"/>
            <ac:spMk id="2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2:20.713" v="3" actId="26606"/>
          <ac:spMkLst>
            <pc:docMk/>
            <pc:sldMk cId="3328501602" sldId="261"/>
            <ac:spMk id="3" creationId="{00000000-0000-0000-0000-000000000000}"/>
          </ac:spMkLst>
        </pc:spChg>
        <pc:spChg chg="add del">
          <ac:chgData name="James Shaw" userId="51f092f8-fcff-4cb0-a341-317e4a7d9616" providerId="ADAL" clId="{14B4E76D-2E2E-479D-AF92-562FFA01DB19}" dt="2019-02-27T16:12:20.548" v="2" actId="26606"/>
          <ac:spMkLst>
            <pc:docMk/>
            <pc:sldMk cId="3328501602" sldId="261"/>
            <ac:spMk id="8" creationId="{454915C5-707B-4B29-9E6B-116367F8412B}"/>
          </ac:spMkLst>
        </pc:spChg>
        <pc:spChg chg="add del">
          <ac:chgData name="James Shaw" userId="51f092f8-fcff-4cb0-a341-317e4a7d9616" providerId="ADAL" clId="{14B4E76D-2E2E-479D-AF92-562FFA01DB19}" dt="2019-02-27T16:12:20.548" v="2" actId="26606"/>
          <ac:spMkLst>
            <pc:docMk/>
            <pc:sldMk cId="3328501602" sldId="261"/>
            <ac:spMk id="10" creationId="{26B8E032-9914-4C00-B51A-C2DA16271D13}"/>
          </ac:spMkLst>
        </pc:spChg>
        <pc:spChg chg="add del">
          <ac:chgData name="James Shaw" userId="51f092f8-fcff-4cb0-a341-317e4a7d9616" providerId="ADAL" clId="{14B4E76D-2E2E-479D-AF92-562FFA01DB19}" dt="2019-02-27T16:12:20.548" v="2" actId="26606"/>
          <ac:spMkLst>
            <pc:docMk/>
            <pc:sldMk cId="3328501602" sldId="261"/>
            <ac:spMk id="12" creationId="{43B4841E-E6B6-48C3-BA02-F73659C6DAA1}"/>
          </ac:spMkLst>
        </pc:spChg>
        <pc:spChg chg="add">
          <ac:chgData name="James Shaw" userId="51f092f8-fcff-4cb0-a341-317e4a7d9616" providerId="ADAL" clId="{14B4E76D-2E2E-479D-AF92-562FFA01DB19}" dt="2019-02-27T16:12:20.713" v="3" actId="26606"/>
          <ac:spMkLst>
            <pc:docMk/>
            <pc:sldMk cId="3328501602" sldId="261"/>
            <ac:spMk id="15" creationId="{A601F395-3079-4179-84BA-6654D9F8258F}"/>
          </ac:spMkLst>
        </pc:spChg>
        <pc:picChg chg="add">
          <ac:chgData name="James Shaw" userId="51f092f8-fcff-4cb0-a341-317e4a7d9616" providerId="ADAL" clId="{14B4E76D-2E2E-479D-AF92-562FFA01DB19}" dt="2019-02-27T16:12:20.713" v="3" actId="26606"/>
          <ac:picMkLst>
            <pc:docMk/>
            <pc:sldMk cId="3328501602" sldId="261"/>
            <ac:picMk id="14" creationId="{BB28D430-56EA-45B9-8632-927BEBF02975}"/>
          </ac:picMkLst>
        </pc:picChg>
      </pc:sldChg>
      <pc:sldChg chg="modNotesTx">
        <pc:chgData name="James Shaw" userId="51f092f8-fcff-4cb0-a341-317e4a7d9616" providerId="ADAL" clId="{14B4E76D-2E2E-479D-AF92-562FFA01DB19}" dt="2019-02-27T16:25:59.112" v="708" actId="20577"/>
        <pc:sldMkLst>
          <pc:docMk/>
          <pc:sldMk cId="1113098031" sldId="262"/>
        </pc:sldMkLst>
      </pc:sldChg>
      <pc:sldChg chg="addSp modSp mod setBg">
        <pc:chgData name="James Shaw" userId="51f092f8-fcff-4cb0-a341-317e4a7d9616" providerId="ADAL" clId="{14B4E76D-2E2E-479D-AF92-562FFA01DB19}" dt="2019-02-27T16:12:59.095" v="4" actId="26606"/>
        <pc:sldMkLst>
          <pc:docMk/>
          <pc:sldMk cId="881352782" sldId="263"/>
        </pc:sldMkLst>
        <pc:spChg chg="mod">
          <ac:chgData name="James Shaw" userId="51f092f8-fcff-4cb0-a341-317e4a7d9616" providerId="ADAL" clId="{14B4E76D-2E2E-479D-AF92-562FFA01DB19}" dt="2019-02-27T16:12:59.095" v="4" actId="26606"/>
          <ac:spMkLst>
            <pc:docMk/>
            <pc:sldMk cId="881352782" sldId="263"/>
            <ac:spMk id="5" creationId="{00000000-0000-0000-0000-000000000000}"/>
          </ac:spMkLst>
        </pc:spChg>
        <pc:spChg chg="mod">
          <ac:chgData name="James Shaw" userId="51f092f8-fcff-4cb0-a341-317e4a7d9616" providerId="ADAL" clId="{14B4E76D-2E2E-479D-AF92-562FFA01DB19}" dt="2019-02-27T16:12:59.095" v="4" actId="26606"/>
          <ac:spMkLst>
            <pc:docMk/>
            <pc:sldMk cId="881352782" sldId="263"/>
            <ac:spMk id="7" creationId="{00000000-0000-0000-0000-000000000000}"/>
          </ac:spMkLst>
        </pc:spChg>
        <pc:spChg chg="add">
          <ac:chgData name="James Shaw" userId="51f092f8-fcff-4cb0-a341-317e4a7d9616" providerId="ADAL" clId="{14B4E76D-2E2E-479D-AF92-562FFA01DB19}" dt="2019-02-27T16:12:59.095" v="4" actId="26606"/>
          <ac:spMkLst>
            <pc:docMk/>
            <pc:sldMk cId="881352782" sldId="263"/>
            <ac:spMk id="20" creationId="{40EBDF3C-61A6-450C-8532-9276D9A1EB04}"/>
          </ac:spMkLst>
        </pc:spChg>
        <pc:grpChg chg="add">
          <ac:chgData name="James Shaw" userId="51f092f8-fcff-4cb0-a341-317e4a7d9616" providerId="ADAL" clId="{14B4E76D-2E2E-479D-AF92-562FFA01DB19}" dt="2019-02-27T16:12:59.095" v="4" actId="26606"/>
          <ac:grpSpMkLst>
            <pc:docMk/>
            <pc:sldMk cId="881352782" sldId="263"/>
            <ac:grpSpMk id="15" creationId="{47FFD68E-AD03-4180-8BBB-B3E7DE0D1C23}"/>
          </ac:grpSpMkLst>
        </pc:grpChg>
        <pc:picChg chg="mod">
          <ac:chgData name="James Shaw" userId="51f092f8-fcff-4cb0-a341-317e4a7d9616" providerId="ADAL" clId="{14B4E76D-2E2E-479D-AF92-562FFA01DB19}" dt="2019-02-27T16:12:59.095" v="4" actId="26606"/>
          <ac:picMkLst>
            <pc:docMk/>
            <pc:sldMk cId="881352782" sldId="263"/>
            <ac:picMk id="8" creationId="{00000000-0000-0000-0000-000000000000}"/>
          </ac:picMkLst>
        </pc:picChg>
        <pc:picChg chg="add">
          <ac:chgData name="James Shaw" userId="51f092f8-fcff-4cb0-a341-317e4a7d9616" providerId="ADAL" clId="{14B4E76D-2E2E-479D-AF92-562FFA01DB19}" dt="2019-02-27T16:12:59.095" v="4" actId="26606"/>
          <ac:picMkLst>
            <pc:docMk/>
            <pc:sldMk cId="881352782" sldId="263"/>
            <ac:picMk id="13" creationId="{82679E24-B442-48DA-91F5-D20C35276B4A}"/>
          </ac:picMkLst>
        </pc:picChg>
      </pc:sldChg>
    </pc:docChg>
  </pc:docChgLst>
  <pc:docChgLst>
    <pc:chgData name="John Vos (student)" userId="S::j.vos1@uni.brighton.ac.uk::f5189b7e-59cf-4418-9fac-7b88257a3774" providerId="AD" clId="Web-{947E187F-4DFB-E040-D59C-9D0965E83C49}"/>
    <pc:docChg chg="addSld modSld">
      <pc:chgData name="John Vos (student)" userId="S::j.vos1@uni.brighton.ac.uk::f5189b7e-59cf-4418-9fac-7b88257a3774" providerId="AD" clId="Web-{947E187F-4DFB-E040-D59C-9D0965E83C49}" dt="2019-02-26T11:10:46.295" v="203"/>
      <pc:docMkLst>
        <pc:docMk/>
      </pc:docMkLst>
      <pc:sldChg chg="modSp new">
        <pc:chgData name="John Vos (student)" userId="S::j.vos1@uni.brighton.ac.uk::f5189b7e-59cf-4418-9fac-7b88257a3774" providerId="AD" clId="Web-{947E187F-4DFB-E040-D59C-9D0965E83C49}" dt="2019-02-26T11:04:31.575" v="9" actId="20577"/>
        <pc:sldMkLst>
          <pc:docMk/>
          <pc:sldMk cId="927341644" sldId="257"/>
        </pc:sldMkLst>
        <pc:spChg chg="mod">
          <ac:chgData name="John Vos (student)" userId="S::j.vos1@uni.brighton.ac.uk::f5189b7e-59cf-4418-9fac-7b88257a3774" providerId="AD" clId="Web-{947E187F-4DFB-E040-D59C-9D0965E83C49}" dt="2019-02-26T11:04:31.575" v="9" actId="20577"/>
          <ac:spMkLst>
            <pc:docMk/>
            <pc:sldMk cId="927341644" sldId="257"/>
            <ac:spMk id="2" creationId="{6BFB5F64-3070-4EBD-BC3E-2AA6249A27AE}"/>
          </ac:spMkLst>
        </pc:spChg>
      </pc:sldChg>
      <pc:sldChg chg="addSp delSp modSp new">
        <pc:chgData name="John Vos (student)" userId="S::j.vos1@uni.brighton.ac.uk::f5189b7e-59cf-4418-9fac-7b88257a3774" providerId="AD" clId="Web-{947E187F-4DFB-E040-D59C-9D0965E83C49}" dt="2019-02-26T11:10:46.295" v="203"/>
        <pc:sldMkLst>
          <pc:docMk/>
          <pc:sldMk cId="270202612" sldId="258"/>
        </pc:sldMkLst>
        <pc:spChg chg="mod">
          <ac:chgData name="John Vos (student)" userId="S::j.vos1@uni.brighton.ac.uk::f5189b7e-59cf-4418-9fac-7b88257a3774" providerId="AD" clId="Web-{947E187F-4DFB-E040-D59C-9D0965E83C49}" dt="2019-02-26T11:07:19.935" v="115" actId="14100"/>
          <ac:spMkLst>
            <pc:docMk/>
            <pc:sldMk cId="270202612" sldId="258"/>
            <ac:spMk id="2" creationId="{31BAA139-12ED-4496-9809-5588CECD65E1}"/>
          </ac:spMkLst>
        </pc:spChg>
        <pc:spChg chg="del">
          <ac:chgData name="John Vos (student)" userId="S::j.vos1@uni.brighton.ac.uk::f5189b7e-59cf-4418-9fac-7b88257a3774" providerId="AD" clId="Web-{947E187F-4DFB-E040-D59C-9D0965E83C49}" dt="2019-02-26T11:05:26.450" v="26"/>
          <ac:spMkLst>
            <pc:docMk/>
            <pc:sldMk cId="270202612" sldId="258"/>
            <ac:spMk id="3" creationId="{68472E9A-0DB5-4613-AFB4-58E004733F0A}"/>
          </ac:spMkLst>
        </pc:spChg>
        <pc:spChg chg="add del mod">
          <ac:chgData name="John Vos (student)" userId="S::j.vos1@uni.brighton.ac.uk::f5189b7e-59cf-4418-9fac-7b88257a3774" providerId="AD" clId="Web-{947E187F-4DFB-E040-D59C-9D0965E83C49}" dt="2019-02-26T11:05:33.700" v="28"/>
          <ac:spMkLst>
            <pc:docMk/>
            <pc:sldMk cId="270202612" sldId="258"/>
            <ac:spMk id="13" creationId="{B331EAFA-C0E0-452D-882E-C7786C227214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08:16.904" v="144" actId="1076"/>
          <ac:spMkLst>
            <pc:docMk/>
            <pc:sldMk cId="270202612" sldId="258"/>
            <ac:spMk id="14" creationId="{67BDDB6F-76F9-4562-A9D3-609021FAD422}"/>
          </ac:spMkLst>
        </pc:spChg>
        <pc:spChg chg="add del mod">
          <ac:chgData name="John Vos (student)" userId="S::j.vos1@uni.brighton.ac.uk::f5189b7e-59cf-4418-9fac-7b88257a3774" providerId="AD" clId="Web-{947E187F-4DFB-E040-D59C-9D0965E83C49}" dt="2019-02-26T11:07:35.107" v="131"/>
          <ac:spMkLst>
            <pc:docMk/>
            <pc:sldMk cId="270202612" sldId="258"/>
            <ac:spMk id="15" creationId="{2281554D-4337-46A1-9D3C-3D3099EEF312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10:35.295" v="197" actId="14100"/>
          <ac:spMkLst>
            <pc:docMk/>
            <pc:sldMk cId="270202612" sldId="258"/>
            <ac:spMk id="16" creationId="{ABCF9826-25F9-4A98-824B-5D36EB6BEEA4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08:31.232" v="148"/>
          <ac:spMkLst>
            <pc:docMk/>
            <pc:sldMk cId="270202612" sldId="258"/>
            <ac:spMk id="17" creationId="{948DC6AE-DCD9-4668-85A3-CB7E39E53FFB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10:46.248" v="198"/>
          <ac:spMkLst>
            <pc:docMk/>
            <pc:sldMk cId="270202612" sldId="258"/>
            <ac:spMk id="18" creationId="{3E833DC6-C2F9-4670-8DF2-36CA80A238E8}"/>
          </ac:spMkLst>
        </pc:spChg>
        <pc:spChg chg="add del mod">
          <ac:chgData name="John Vos (student)" userId="S::j.vos1@uni.brighton.ac.uk::f5189b7e-59cf-4418-9fac-7b88257a3774" providerId="AD" clId="Web-{947E187F-4DFB-E040-D59C-9D0965E83C49}" dt="2019-02-26T11:09:25.592" v="168"/>
          <ac:spMkLst>
            <pc:docMk/>
            <pc:sldMk cId="270202612" sldId="258"/>
            <ac:spMk id="19" creationId="{ED8D8FA5-3305-447C-BE1E-F789E633D9AF}"/>
          </ac:spMkLst>
        </pc:spChg>
        <pc:spChg chg="add del mod">
          <ac:chgData name="John Vos (student)" userId="S::j.vos1@uni.brighton.ac.uk::f5189b7e-59cf-4418-9fac-7b88257a3774" providerId="AD" clId="Web-{947E187F-4DFB-E040-D59C-9D0965E83C49}" dt="2019-02-26T11:09:25.982" v="169"/>
          <ac:spMkLst>
            <pc:docMk/>
            <pc:sldMk cId="270202612" sldId="258"/>
            <ac:spMk id="20" creationId="{1438BC88-8DF2-4146-BB1C-D9F20CBA39EB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10:46.264" v="199"/>
          <ac:spMkLst>
            <pc:docMk/>
            <pc:sldMk cId="270202612" sldId="258"/>
            <ac:spMk id="21" creationId="{3CF136A8-BF94-43A2-BD6E-E9C36CDD527A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10:46.264" v="200"/>
          <ac:spMkLst>
            <pc:docMk/>
            <pc:sldMk cId="270202612" sldId="258"/>
            <ac:spMk id="22" creationId="{04E92A9E-CD7E-4EF5-9A0C-5F301F83F748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10:46.280" v="201"/>
          <ac:spMkLst>
            <pc:docMk/>
            <pc:sldMk cId="270202612" sldId="258"/>
            <ac:spMk id="23" creationId="{7AF10139-206D-4A82-87CD-3EE4539AE423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10:46.295" v="202"/>
          <ac:spMkLst>
            <pc:docMk/>
            <pc:sldMk cId="270202612" sldId="258"/>
            <ac:spMk id="24" creationId="{A8A6192D-9035-493D-8C27-B2B4887205B4}"/>
          </ac:spMkLst>
        </pc:spChg>
        <pc:spChg chg="add mod">
          <ac:chgData name="John Vos (student)" userId="S::j.vos1@uni.brighton.ac.uk::f5189b7e-59cf-4418-9fac-7b88257a3774" providerId="AD" clId="Web-{947E187F-4DFB-E040-D59C-9D0965E83C49}" dt="2019-02-26T11:10:46.295" v="203"/>
          <ac:spMkLst>
            <pc:docMk/>
            <pc:sldMk cId="270202612" sldId="258"/>
            <ac:spMk id="25" creationId="{116C200A-A704-4060-AD79-B6D1A60565BD}"/>
          </ac:spMkLst>
        </pc:spChg>
        <pc:graphicFrameChg chg="add del mod ord modGraphic">
          <ac:chgData name="John Vos (student)" userId="S::j.vos1@uni.brighton.ac.uk::f5189b7e-59cf-4418-9fac-7b88257a3774" providerId="AD" clId="Web-{947E187F-4DFB-E040-D59C-9D0965E83C49}" dt="2019-02-26T11:05:29.247" v="27"/>
          <ac:graphicFrameMkLst>
            <pc:docMk/>
            <pc:sldMk cId="270202612" sldId="258"/>
            <ac:graphicFrameMk id="4" creationId="{4D5FD448-0B46-401E-8F8E-3E462EF5BE3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84F18-3EFC-4F0E-871A-FD478F7CF4C0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C1562-6932-4C2F-92AF-E41A26FEBAC9}">
      <dgm:prSet phldrT="[Text]"/>
      <dgm:spPr/>
      <dgm:t>
        <a:bodyPr/>
        <a:lstStyle/>
        <a:p>
          <a:r>
            <a:rPr lang="en-US" b="0" dirty="0"/>
            <a:t>James: Main Programmer</a:t>
          </a:r>
        </a:p>
        <a:p>
          <a:r>
            <a:rPr lang="en-US" dirty="0"/>
            <a:t>Responsible for programming any relevant code and adjusting elements in unity</a:t>
          </a:r>
        </a:p>
      </dgm:t>
    </dgm:pt>
    <dgm:pt modelId="{E2575146-D99F-4051-AA39-8951EE8B84B2}" type="parTrans" cxnId="{BF9FA3E3-7D4E-416E-81E1-C88355A8416A}">
      <dgm:prSet/>
      <dgm:spPr/>
      <dgm:t>
        <a:bodyPr/>
        <a:lstStyle/>
        <a:p>
          <a:endParaRPr lang="en-US"/>
        </a:p>
      </dgm:t>
    </dgm:pt>
    <dgm:pt modelId="{2025F3A1-FBE6-405E-A6C6-153A0286B0B5}" type="sibTrans" cxnId="{BF9FA3E3-7D4E-416E-81E1-C88355A8416A}">
      <dgm:prSet/>
      <dgm:spPr/>
      <dgm:t>
        <a:bodyPr/>
        <a:lstStyle/>
        <a:p>
          <a:endParaRPr lang="en-US"/>
        </a:p>
      </dgm:t>
    </dgm:pt>
    <dgm:pt modelId="{38D2CD04-80D5-40CE-82DA-52F659A59F68}">
      <dgm:prSet phldrT="[Text]"/>
      <dgm:spPr/>
      <dgm:t>
        <a:bodyPr/>
        <a:lstStyle/>
        <a:p>
          <a:r>
            <a:rPr lang="en-US" dirty="0"/>
            <a:t>John: Admin and Room Design</a:t>
          </a:r>
        </a:p>
        <a:p>
          <a:r>
            <a:rPr lang="en-US" dirty="0"/>
            <a:t>Responsible for writing documentation and designing the visual look of the game</a:t>
          </a:r>
        </a:p>
      </dgm:t>
    </dgm:pt>
    <dgm:pt modelId="{001B387E-EED4-4D26-89B0-00DAA258107A}" type="parTrans" cxnId="{A423AE67-52AB-47D4-A8AD-BBC8CEA01EF3}">
      <dgm:prSet/>
      <dgm:spPr/>
      <dgm:t>
        <a:bodyPr/>
        <a:lstStyle/>
        <a:p>
          <a:endParaRPr lang="en-US"/>
        </a:p>
      </dgm:t>
    </dgm:pt>
    <dgm:pt modelId="{A2AABF94-F585-4EC6-A9A4-83A083FB1485}" type="sibTrans" cxnId="{A423AE67-52AB-47D4-A8AD-BBC8CEA01EF3}">
      <dgm:prSet/>
      <dgm:spPr/>
      <dgm:t>
        <a:bodyPr/>
        <a:lstStyle/>
        <a:p>
          <a:endParaRPr lang="en-US"/>
        </a:p>
      </dgm:t>
    </dgm:pt>
    <dgm:pt modelId="{7EE794CA-349E-4A6C-B502-4843FF5413EE}">
      <dgm:prSet phldrT="[Text]"/>
      <dgm:spPr/>
      <dgm:t>
        <a:bodyPr/>
        <a:lstStyle/>
        <a:p>
          <a:r>
            <a:rPr lang="en-US" dirty="0"/>
            <a:t>Ross: 3D Asset Designer and Room Design</a:t>
          </a:r>
        </a:p>
        <a:p>
          <a:r>
            <a:rPr lang="en-US" dirty="0"/>
            <a:t>Responsible for creating 3D assets on Blender and assisting in designing the visual look of the game</a:t>
          </a:r>
        </a:p>
      </dgm:t>
    </dgm:pt>
    <dgm:pt modelId="{C8526872-0DE1-4152-B1C3-85901E4D6AEC}" type="parTrans" cxnId="{63DF39C0-7CD6-452C-8B10-0D7855D169A0}">
      <dgm:prSet/>
      <dgm:spPr/>
      <dgm:t>
        <a:bodyPr/>
        <a:lstStyle/>
        <a:p>
          <a:endParaRPr lang="en-US"/>
        </a:p>
      </dgm:t>
    </dgm:pt>
    <dgm:pt modelId="{3BA9D76A-768A-4EE6-A261-13FD3F5EF1B5}" type="sibTrans" cxnId="{63DF39C0-7CD6-452C-8B10-0D7855D169A0}">
      <dgm:prSet/>
      <dgm:spPr/>
      <dgm:t>
        <a:bodyPr/>
        <a:lstStyle/>
        <a:p>
          <a:endParaRPr lang="en-US"/>
        </a:p>
      </dgm:t>
    </dgm:pt>
    <dgm:pt modelId="{AA89B3BF-EB00-495D-AD85-76D4572226F7}">
      <dgm:prSet/>
      <dgm:spPr/>
      <dgm:t>
        <a:bodyPr/>
        <a:lstStyle/>
        <a:p>
          <a:r>
            <a:rPr lang="en-US" dirty="0"/>
            <a:t>Jack: Programmer and Sound Effects</a:t>
          </a:r>
        </a:p>
        <a:p>
          <a:r>
            <a:rPr lang="en-US" dirty="0"/>
            <a:t>Responsible for helping with programming and developing sound effects</a:t>
          </a:r>
        </a:p>
      </dgm:t>
    </dgm:pt>
    <dgm:pt modelId="{9C2589B1-DAFB-498F-A9E9-F8F41E9F03C3}" type="parTrans" cxnId="{C717A378-B53D-4043-8F68-807127EABC4D}">
      <dgm:prSet/>
      <dgm:spPr/>
      <dgm:t>
        <a:bodyPr/>
        <a:lstStyle/>
        <a:p>
          <a:endParaRPr lang="en-US"/>
        </a:p>
      </dgm:t>
    </dgm:pt>
    <dgm:pt modelId="{29A181AC-18AB-464E-AB19-1D2F5197D8DA}" type="sibTrans" cxnId="{C717A378-B53D-4043-8F68-807127EABC4D}">
      <dgm:prSet/>
      <dgm:spPr/>
      <dgm:t>
        <a:bodyPr/>
        <a:lstStyle/>
        <a:p>
          <a:endParaRPr lang="en-US"/>
        </a:p>
      </dgm:t>
    </dgm:pt>
    <dgm:pt modelId="{DF58B2D0-5749-4773-AE83-6F7E0C567D98}" type="pres">
      <dgm:prSet presAssocID="{90484F18-3EFC-4F0E-871A-FD478F7CF4C0}" presName="Name0" presStyleCnt="0">
        <dgm:presLayoutVars>
          <dgm:dir/>
          <dgm:resizeHandles val="exact"/>
        </dgm:presLayoutVars>
      </dgm:prSet>
      <dgm:spPr/>
    </dgm:pt>
    <dgm:pt modelId="{257A4876-BF00-4CB6-AFF3-3C602DD4FF9C}" type="pres">
      <dgm:prSet presAssocID="{465C1562-6932-4C2F-92AF-E41A26FEBAC9}" presName="composite" presStyleCnt="0"/>
      <dgm:spPr/>
    </dgm:pt>
    <dgm:pt modelId="{62EEAACE-248D-4BF7-82AA-95D1247DCC56}" type="pres">
      <dgm:prSet presAssocID="{465C1562-6932-4C2F-92AF-E41A26FEBAC9}" presName="rect1" presStyleLbl="trAlignAcc1" presStyleIdx="0" presStyleCnt="4">
        <dgm:presLayoutVars>
          <dgm:bulletEnabled val="1"/>
        </dgm:presLayoutVars>
      </dgm:prSet>
      <dgm:spPr/>
    </dgm:pt>
    <dgm:pt modelId="{86CB4113-D644-4AC9-8DA9-36106151E200}" type="pres">
      <dgm:prSet presAssocID="{465C1562-6932-4C2F-92AF-E41A26FEBAC9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C03485B-AB64-45C4-8D8E-0AD9227424C0}" type="pres">
      <dgm:prSet presAssocID="{2025F3A1-FBE6-405E-A6C6-153A0286B0B5}" presName="sibTrans" presStyleCnt="0"/>
      <dgm:spPr/>
    </dgm:pt>
    <dgm:pt modelId="{7D039D56-6E96-4583-884D-FFA7D3F5A4F3}" type="pres">
      <dgm:prSet presAssocID="{AA89B3BF-EB00-495D-AD85-76D4572226F7}" presName="composite" presStyleCnt="0"/>
      <dgm:spPr/>
    </dgm:pt>
    <dgm:pt modelId="{615C0C75-C572-47B1-B0EF-BBB8004CD1D7}" type="pres">
      <dgm:prSet presAssocID="{AA89B3BF-EB00-495D-AD85-76D4572226F7}" presName="rect1" presStyleLbl="trAlignAcc1" presStyleIdx="1" presStyleCnt="4">
        <dgm:presLayoutVars>
          <dgm:bulletEnabled val="1"/>
        </dgm:presLayoutVars>
      </dgm:prSet>
      <dgm:spPr/>
    </dgm:pt>
    <dgm:pt modelId="{F1326B84-B753-4BD0-A91B-8ECDFF3372F8}" type="pres">
      <dgm:prSet presAssocID="{AA89B3BF-EB00-495D-AD85-76D4572226F7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1C20F55-F077-405F-9638-70FA8F5A3AE5}" type="pres">
      <dgm:prSet presAssocID="{29A181AC-18AB-464E-AB19-1D2F5197D8DA}" presName="sibTrans" presStyleCnt="0"/>
      <dgm:spPr/>
    </dgm:pt>
    <dgm:pt modelId="{09628121-5599-4F51-ABEF-B65584220A00}" type="pres">
      <dgm:prSet presAssocID="{38D2CD04-80D5-40CE-82DA-52F659A59F68}" presName="composite" presStyleCnt="0"/>
      <dgm:spPr/>
    </dgm:pt>
    <dgm:pt modelId="{729BA3E1-8AC1-41C0-86B6-399FE4952968}" type="pres">
      <dgm:prSet presAssocID="{38D2CD04-80D5-40CE-82DA-52F659A59F68}" presName="rect1" presStyleLbl="trAlignAcc1" presStyleIdx="2" presStyleCnt="4">
        <dgm:presLayoutVars>
          <dgm:bulletEnabled val="1"/>
        </dgm:presLayoutVars>
      </dgm:prSet>
      <dgm:spPr/>
    </dgm:pt>
    <dgm:pt modelId="{64C0CFA5-0736-432C-81E5-E9AA9C5626AE}" type="pres">
      <dgm:prSet presAssocID="{38D2CD04-80D5-40CE-82DA-52F659A59F68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F19B4B2-F85B-4D75-9CE4-77D913900D24}" type="pres">
      <dgm:prSet presAssocID="{A2AABF94-F585-4EC6-A9A4-83A083FB1485}" presName="sibTrans" presStyleCnt="0"/>
      <dgm:spPr/>
    </dgm:pt>
    <dgm:pt modelId="{F6339690-C20A-48A2-8177-7C3A96744D28}" type="pres">
      <dgm:prSet presAssocID="{7EE794CA-349E-4A6C-B502-4843FF5413EE}" presName="composite" presStyleCnt="0"/>
      <dgm:spPr/>
    </dgm:pt>
    <dgm:pt modelId="{AE06E655-CC49-4024-A3D9-A1E04E92F7C3}" type="pres">
      <dgm:prSet presAssocID="{7EE794CA-349E-4A6C-B502-4843FF5413EE}" presName="rect1" presStyleLbl="trAlignAcc1" presStyleIdx="3" presStyleCnt="4">
        <dgm:presLayoutVars>
          <dgm:bulletEnabled val="1"/>
        </dgm:presLayoutVars>
      </dgm:prSet>
      <dgm:spPr/>
    </dgm:pt>
    <dgm:pt modelId="{DD8C48C7-7C4D-4760-97BC-09B20749D728}" type="pres">
      <dgm:prSet presAssocID="{7EE794CA-349E-4A6C-B502-4843FF5413EE}" presName="rect2" presStyleLbl="fgImgPlac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55472" b="-44172"/>
          </a:stretch>
        </a:blipFill>
      </dgm:spPr>
    </dgm:pt>
  </dgm:ptLst>
  <dgm:cxnLst>
    <dgm:cxn modelId="{90A4C70D-4781-4308-ACCD-ED4D3D22149A}" type="presOf" srcId="{AA89B3BF-EB00-495D-AD85-76D4572226F7}" destId="{615C0C75-C572-47B1-B0EF-BBB8004CD1D7}" srcOrd="0" destOrd="0" presId="urn:microsoft.com/office/officeart/2008/layout/PictureStrips"/>
    <dgm:cxn modelId="{82460310-9FDF-4D26-8259-83AD6A9C21BD}" type="presOf" srcId="{7EE794CA-349E-4A6C-B502-4843FF5413EE}" destId="{AE06E655-CC49-4024-A3D9-A1E04E92F7C3}" srcOrd="0" destOrd="0" presId="urn:microsoft.com/office/officeart/2008/layout/PictureStrips"/>
    <dgm:cxn modelId="{A423AE67-52AB-47D4-A8AD-BBC8CEA01EF3}" srcId="{90484F18-3EFC-4F0E-871A-FD478F7CF4C0}" destId="{38D2CD04-80D5-40CE-82DA-52F659A59F68}" srcOrd="2" destOrd="0" parTransId="{001B387E-EED4-4D26-89B0-00DAA258107A}" sibTransId="{A2AABF94-F585-4EC6-A9A4-83A083FB1485}"/>
    <dgm:cxn modelId="{C717A378-B53D-4043-8F68-807127EABC4D}" srcId="{90484F18-3EFC-4F0E-871A-FD478F7CF4C0}" destId="{AA89B3BF-EB00-495D-AD85-76D4572226F7}" srcOrd="1" destOrd="0" parTransId="{9C2589B1-DAFB-498F-A9E9-F8F41E9F03C3}" sibTransId="{29A181AC-18AB-464E-AB19-1D2F5197D8DA}"/>
    <dgm:cxn modelId="{A649C958-A571-45D1-9B87-9967BFB9ADFB}" type="presOf" srcId="{465C1562-6932-4C2F-92AF-E41A26FEBAC9}" destId="{62EEAACE-248D-4BF7-82AA-95D1247DCC56}" srcOrd="0" destOrd="0" presId="urn:microsoft.com/office/officeart/2008/layout/PictureStrips"/>
    <dgm:cxn modelId="{85E28B88-5245-44BC-862F-A1399C933049}" type="presOf" srcId="{38D2CD04-80D5-40CE-82DA-52F659A59F68}" destId="{729BA3E1-8AC1-41C0-86B6-399FE4952968}" srcOrd="0" destOrd="0" presId="urn:microsoft.com/office/officeart/2008/layout/PictureStrips"/>
    <dgm:cxn modelId="{63DF39C0-7CD6-452C-8B10-0D7855D169A0}" srcId="{90484F18-3EFC-4F0E-871A-FD478F7CF4C0}" destId="{7EE794CA-349E-4A6C-B502-4843FF5413EE}" srcOrd="3" destOrd="0" parTransId="{C8526872-0DE1-4152-B1C3-85901E4D6AEC}" sibTransId="{3BA9D76A-768A-4EE6-A261-13FD3F5EF1B5}"/>
    <dgm:cxn modelId="{BF9FA3E3-7D4E-416E-81E1-C88355A8416A}" srcId="{90484F18-3EFC-4F0E-871A-FD478F7CF4C0}" destId="{465C1562-6932-4C2F-92AF-E41A26FEBAC9}" srcOrd="0" destOrd="0" parTransId="{E2575146-D99F-4051-AA39-8951EE8B84B2}" sibTransId="{2025F3A1-FBE6-405E-A6C6-153A0286B0B5}"/>
    <dgm:cxn modelId="{2B412AFA-792F-4343-8A90-205E848E7956}" type="presOf" srcId="{90484F18-3EFC-4F0E-871A-FD478F7CF4C0}" destId="{DF58B2D0-5749-4773-AE83-6F7E0C567D98}" srcOrd="0" destOrd="0" presId="urn:microsoft.com/office/officeart/2008/layout/PictureStrips"/>
    <dgm:cxn modelId="{D5D12619-5C12-492D-B73B-CD2B0B3BE063}" type="presParOf" srcId="{DF58B2D0-5749-4773-AE83-6F7E0C567D98}" destId="{257A4876-BF00-4CB6-AFF3-3C602DD4FF9C}" srcOrd="0" destOrd="0" presId="urn:microsoft.com/office/officeart/2008/layout/PictureStrips"/>
    <dgm:cxn modelId="{82320E09-4652-485E-A74E-5735A99323F8}" type="presParOf" srcId="{257A4876-BF00-4CB6-AFF3-3C602DD4FF9C}" destId="{62EEAACE-248D-4BF7-82AA-95D1247DCC56}" srcOrd="0" destOrd="0" presId="urn:microsoft.com/office/officeart/2008/layout/PictureStrips"/>
    <dgm:cxn modelId="{6891576A-BEBF-4C32-8A77-A360358B6F34}" type="presParOf" srcId="{257A4876-BF00-4CB6-AFF3-3C602DD4FF9C}" destId="{86CB4113-D644-4AC9-8DA9-36106151E200}" srcOrd="1" destOrd="0" presId="urn:microsoft.com/office/officeart/2008/layout/PictureStrips"/>
    <dgm:cxn modelId="{4430B909-E3D2-4801-93E5-AFDEAF407D7B}" type="presParOf" srcId="{DF58B2D0-5749-4773-AE83-6F7E0C567D98}" destId="{5C03485B-AB64-45C4-8D8E-0AD9227424C0}" srcOrd="1" destOrd="0" presId="urn:microsoft.com/office/officeart/2008/layout/PictureStrips"/>
    <dgm:cxn modelId="{E55BBE32-0B4E-44F1-B2D4-B3324F07F015}" type="presParOf" srcId="{DF58B2D0-5749-4773-AE83-6F7E0C567D98}" destId="{7D039D56-6E96-4583-884D-FFA7D3F5A4F3}" srcOrd="2" destOrd="0" presId="urn:microsoft.com/office/officeart/2008/layout/PictureStrips"/>
    <dgm:cxn modelId="{83B4C772-9E19-4E24-89B3-C53960D495DE}" type="presParOf" srcId="{7D039D56-6E96-4583-884D-FFA7D3F5A4F3}" destId="{615C0C75-C572-47B1-B0EF-BBB8004CD1D7}" srcOrd="0" destOrd="0" presId="urn:microsoft.com/office/officeart/2008/layout/PictureStrips"/>
    <dgm:cxn modelId="{5A3FE7F0-5767-4C86-BB34-66031D603A4A}" type="presParOf" srcId="{7D039D56-6E96-4583-884D-FFA7D3F5A4F3}" destId="{F1326B84-B753-4BD0-A91B-8ECDFF3372F8}" srcOrd="1" destOrd="0" presId="urn:microsoft.com/office/officeart/2008/layout/PictureStrips"/>
    <dgm:cxn modelId="{4FC6C6FC-74EB-4D78-BF13-17E387763ADC}" type="presParOf" srcId="{DF58B2D0-5749-4773-AE83-6F7E0C567D98}" destId="{01C20F55-F077-405F-9638-70FA8F5A3AE5}" srcOrd="3" destOrd="0" presId="urn:microsoft.com/office/officeart/2008/layout/PictureStrips"/>
    <dgm:cxn modelId="{3184E44D-2AB1-4327-86C7-B8098881694F}" type="presParOf" srcId="{DF58B2D0-5749-4773-AE83-6F7E0C567D98}" destId="{09628121-5599-4F51-ABEF-B65584220A00}" srcOrd="4" destOrd="0" presId="urn:microsoft.com/office/officeart/2008/layout/PictureStrips"/>
    <dgm:cxn modelId="{B929B576-087D-428A-9630-A9501F827966}" type="presParOf" srcId="{09628121-5599-4F51-ABEF-B65584220A00}" destId="{729BA3E1-8AC1-41C0-86B6-399FE4952968}" srcOrd="0" destOrd="0" presId="urn:microsoft.com/office/officeart/2008/layout/PictureStrips"/>
    <dgm:cxn modelId="{DBE77DE8-DE2A-495B-A827-2D8EAC4C1978}" type="presParOf" srcId="{09628121-5599-4F51-ABEF-B65584220A00}" destId="{64C0CFA5-0736-432C-81E5-E9AA9C5626AE}" srcOrd="1" destOrd="0" presId="urn:microsoft.com/office/officeart/2008/layout/PictureStrips"/>
    <dgm:cxn modelId="{5B136F06-0A1B-4179-AD27-7AA121C04923}" type="presParOf" srcId="{DF58B2D0-5749-4773-AE83-6F7E0C567D98}" destId="{AF19B4B2-F85B-4D75-9CE4-77D913900D24}" srcOrd="5" destOrd="0" presId="urn:microsoft.com/office/officeart/2008/layout/PictureStrips"/>
    <dgm:cxn modelId="{242D3492-DF8B-4B3D-B588-0E7B3AF13377}" type="presParOf" srcId="{DF58B2D0-5749-4773-AE83-6F7E0C567D98}" destId="{F6339690-C20A-48A2-8177-7C3A96744D28}" srcOrd="6" destOrd="0" presId="urn:microsoft.com/office/officeart/2008/layout/PictureStrips"/>
    <dgm:cxn modelId="{6C0F5277-0B65-4A37-8D42-6EEB71618E4E}" type="presParOf" srcId="{F6339690-C20A-48A2-8177-7C3A96744D28}" destId="{AE06E655-CC49-4024-A3D9-A1E04E92F7C3}" srcOrd="0" destOrd="0" presId="urn:microsoft.com/office/officeart/2008/layout/PictureStrips"/>
    <dgm:cxn modelId="{4F672C5B-D07C-44B4-880D-7A43D075C90F}" type="presParOf" srcId="{F6339690-C20A-48A2-8177-7C3A96744D28}" destId="{DD8C48C7-7C4D-4760-97BC-09B20749D72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EAACE-248D-4BF7-82AA-95D1247DCC56}">
      <dsp:nvSpPr>
        <dsp:cNvPr id="0" name=""/>
        <dsp:cNvSpPr/>
      </dsp:nvSpPr>
      <dsp:spPr>
        <a:xfrm>
          <a:off x="713847" y="200476"/>
          <a:ext cx="4404860" cy="13765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362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James: Main Programmer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Responsible for programming any relevant code and adjusting elements in unity</a:t>
          </a:r>
        </a:p>
      </dsp:txBody>
      <dsp:txXfrm>
        <a:off x="713847" y="200476"/>
        <a:ext cx="4404860" cy="1376518"/>
      </dsp:txXfrm>
    </dsp:sp>
    <dsp:sp modelId="{86CB4113-D644-4AC9-8DA9-36106151E200}">
      <dsp:nvSpPr>
        <dsp:cNvPr id="0" name=""/>
        <dsp:cNvSpPr/>
      </dsp:nvSpPr>
      <dsp:spPr>
        <a:xfrm>
          <a:off x="530311" y="1645"/>
          <a:ext cx="963563" cy="1445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C0C75-C572-47B1-B0EF-BBB8004CD1D7}">
      <dsp:nvSpPr>
        <dsp:cNvPr id="0" name=""/>
        <dsp:cNvSpPr/>
      </dsp:nvSpPr>
      <dsp:spPr>
        <a:xfrm>
          <a:off x="5459778" y="200476"/>
          <a:ext cx="4404860" cy="13765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362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Jack: Programmer and Sound Effects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Responsible for helping with programming and developing sound effects</a:t>
          </a:r>
        </a:p>
      </dsp:txBody>
      <dsp:txXfrm>
        <a:off x="5459778" y="200476"/>
        <a:ext cx="4404860" cy="1376518"/>
      </dsp:txXfrm>
    </dsp:sp>
    <dsp:sp modelId="{F1326B84-B753-4BD0-A91B-8ECDFF3372F8}">
      <dsp:nvSpPr>
        <dsp:cNvPr id="0" name=""/>
        <dsp:cNvSpPr/>
      </dsp:nvSpPr>
      <dsp:spPr>
        <a:xfrm>
          <a:off x="5276242" y="1645"/>
          <a:ext cx="963563" cy="14453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BA3E1-8AC1-41C0-86B6-399FE4952968}">
      <dsp:nvSpPr>
        <dsp:cNvPr id="0" name=""/>
        <dsp:cNvSpPr/>
      </dsp:nvSpPr>
      <dsp:spPr>
        <a:xfrm>
          <a:off x="775323" y="1950511"/>
          <a:ext cx="4276563" cy="133642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06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John: Admin and Room Design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Responsible for writing documentation and designing the visual look of the game</a:t>
          </a:r>
        </a:p>
      </dsp:txBody>
      <dsp:txXfrm>
        <a:off x="775323" y="1950511"/>
        <a:ext cx="4276563" cy="1336425"/>
      </dsp:txXfrm>
    </dsp:sp>
    <dsp:sp modelId="{64C0CFA5-0736-432C-81E5-E9AA9C5626AE}">
      <dsp:nvSpPr>
        <dsp:cNvPr id="0" name=""/>
        <dsp:cNvSpPr/>
      </dsp:nvSpPr>
      <dsp:spPr>
        <a:xfrm>
          <a:off x="597132" y="1757471"/>
          <a:ext cx="935498" cy="1403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6E655-CC49-4024-A3D9-A1E04E92F7C3}">
      <dsp:nvSpPr>
        <dsp:cNvPr id="0" name=""/>
        <dsp:cNvSpPr/>
      </dsp:nvSpPr>
      <dsp:spPr>
        <a:xfrm>
          <a:off x="5392956" y="1933360"/>
          <a:ext cx="4404860" cy="13765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362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Ross: 3D Asset Designer and Room Design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Responsible for creating 3D assets on Blender and assisting in designing the visual look of the game</a:t>
          </a:r>
        </a:p>
      </dsp:txBody>
      <dsp:txXfrm>
        <a:off x="5392956" y="1933360"/>
        <a:ext cx="4404860" cy="1376518"/>
      </dsp:txXfrm>
    </dsp:sp>
    <dsp:sp modelId="{DD8C48C7-7C4D-4760-97BC-09B20749D728}">
      <dsp:nvSpPr>
        <dsp:cNvPr id="0" name=""/>
        <dsp:cNvSpPr/>
      </dsp:nvSpPr>
      <dsp:spPr>
        <a:xfrm>
          <a:off x="5209421" y="1734529"/>
          <a:ext cx="963563" cy="1445344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55472" b="-44172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31A4F-ADCE-4092-A490-A07FFA88CDF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6CD5-223B-444F-9BB7-7E84E3FF8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game concept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Space theme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Escape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Tutorial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6 puzzles to escape the main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Potentially more levels included in a final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6CD5-223B-444F-9BB7-7E84E3FF8B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81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Planned game map for this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6CD5-223B-444F-9BB7-7E84E3FF8B4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63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6CD5-223B-444F-9BB7-7E84E3FF8B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08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using Trello to track tasks being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6CD5-223B-444F-9BB7-7E84E3FF8B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3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Looked at other puzzle games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Many use a currency system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Coins gained from completing puzzles that can be used to redeem hints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Some use a time system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Automatically gives you a hint after a set amount of time</a:t>
            </a:r>
          </a:p>
          <a:p>
            <a:pPr marL="0" lvl="0" indent="0">
              <a:buFontTx/>
              <a:buNone/>
            </a:pPr>
            <a:r>
              <a:rPr lang="en-GB" dirty="0"/>
              <a:t>Looked at other VR escape rooms to see what mechanics they used</a:t>
            </a:r>
          </a:p>
          <a:p>
            <a:pPr marL="0" lvl="0" indent="0">
              <a:buFontTx/>
              <a:buNone/>
            </a:pPr>
            <a:r>
              <a:rPr lang="en-GB" dirty="0"/>
              <a:t>Went to physical escape rooms to see what types of puzzles we could use in a VR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F6CD5-223B-444F-9BB7-7E84E3FF8B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95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72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8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1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2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08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5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7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8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6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0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5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8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200558-0299-4703-9641-9B8C475E78D2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418466-E767-46CE-851F-C6DB0BADA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5961-F20A-4276-9A8C-BB5F6D7B3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Group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1D96-EF7D-4A76-BEDB-F4878EAE1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James Shaw, John </a:t>
            </a:r>
            <a:r>
              <a:rPr lang="en-GB" err="1"/>
              <a:t>Vos</a:t>
            </a:r>
            <a:r>
              <a:rPr lang="en-GB"/>
              <a:t>, Ross Jones and Jack Whitchurch</a:t>
            </a:r>
          </a:p>
        </p:txBody>
      </p:sp>
    </p:spTree>
    <p:extLst>
      <p:ext uri="{BB962C8B-B14F-4D97-AF65-F5344CB8AC3E}">
        <p14:creationId xmlns:p14="http://schemas.microsoft.com/office/powerpoint/2010/main" val="411377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Top Educational Virtual Reality Experiences for Students"/>
          <p:cNvPicPr>
            <a:picLocks noGrp="1" noChangeAspect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F37E64-678E-4AAC-82EB-281D0E37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0505"/>
            <a:ext cx="9232232" cy="24166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737" y="3593432"/>
            <a:ext cx="7768073" cy="1195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3" name="5-Point Star 12">
            <a:extLst>
              <a:ext uri="{FF2B5EF4-FFF2-40B4-BE49-F238E27FC236}">
                <a16:creationId xmlns:a16="http://schemas.microsoft.com/office/drawing/2014/main" id="{3F315017-1C57-42D9-9FFB-A9CFD97F9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590" y="3874678"/>
            <a:ext cx="788274" cy="730476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5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7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21">
            <a:extLst>
              <a:ext uri="{FF2B5EF4-FFF2-40B4-BE49-F238E27FC236}">
                <a16:creationId xmlns:a16="http://schemas.microsoft.com/office/drawing/2014/main" id="{2006663E-E7C6-4740-91EF-F49426E3E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9" name="Rectangle 23">
            <a:extLst>
              <a:ext uri="{FF2B5EF4-FFF2-40B4-BE49-F238E27FC236}">
                <a16:creationId xmlns:a16="http://schemas.microsoft.com/office/drawing/2014/main" id="{0E1EC02D-0083-41E1-BA4D-520B94079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5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47" y="4716401"/>
            <a:ext cx="10805790" cy="1073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Game Layout</a:t>
            </a:r>
          </a:p>
        </p:txBody>
      </p:sp>
      <p:sp>
        <p:nvSpPr>
          <p:cNvPr id="60" name="5-Point Star 31">
            <a:extLst>
              <a:ext uri="{FF2B5EF4-FFF2-40B4-BE49-F238E27FC236}">
                <a16:creationId xmlns:a16="http://schemas.microsoft.com/office/drawing/2014/main" id="{05C80F73-7ED6-43AE-9852-0A1FA05F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3A43EBFE-9D7B-4102-912D-F0BF7BE0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E87D26-723E-428D-AEEE-EB44448E7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55" y="691546"/>
            <a:ext cx="7850373" cy="28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GB" sz="480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pPr fontAlgn="base"/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</a:rPr>
              <a:t>1 hour to complete entire game.</a:t>
            </a:r>
          </a:p>
          <a:p>
            <a:pPr fontAlgn="base"/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</a:rPr>
              <a:t>8 minutes per room, if no progress in 3 minutes a hint will be given.</a:t>
            </a:r>
          </a:p>
          <a:p>
            <a:pPr fontAlgn="base"/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</a:rPr>
              <a:t>Rooms can be done in any order though they will have a number above each door to indicate order.</a:t>
            </a:r>
          </a:p>
        </p:txBody>
      </p:sp>
    </p:spTree>
    <p:extLst>
      <p:ext uri="{BB962C8B-B14F-4D97-AF65-F5344CB8AC3E}">
        <p14:creationId xmlns:p14="http://schemas.microsoft.com/office/powerpoint/2010/main" val="332850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006663E-E7C6-4740-91EF-F49426E3E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1EC02D-0083-41E1-BA4D-520B94079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5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47" y="4716401"/>
            <a:ext cx="10805790" cy="1073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Project Timeline</a:t>
            </a:r>
          </a:p>
        </p:txBody>
      </p:sp>
      <p:sp>
        <p:nvSpPr>
          <p:cNvPr id="31" name="5-Point Star 31">
            <a:extLst>
              <a:ext uri="{FF2B5EF4-FFF2-40B4-BE49-F238E27FC236}">
                <a16:creationId xmlns:a16="http://schemas.microsoft.com/office/drawing/2014/main" id="{05C80F73-7ED6-43AE-9852-0A1FA05F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43EBFE-9D7B-4102-912D-F0BF7BE0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45DA28C-1DCD-4FA7-91A8-FEE24DD6C2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81" y="464513"/>
            <a:ext cx="7825039" cy="33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0"/>
            <a:ext cx="4126861" cy="5591908"/>
          </a:xfrm>
        </p:spPr>
        <p:txBody>
          <a:bodyPr anchor="ctr">
            <a:normAutofit/>
          </a:bodyPr>
          <a:lstStyle/>
          <a:p>
            <a:pPr fontAlgn="base"/>
            <a:r>
              <a:rPr lang="en-GB" dirty="0"/>
              <a:t>Unity (2018.3.6) VR for windows using Vive VR set.</a:t>
            </a:r>
          </a:p>
          <a:p>
            <a:pPr fontAlgn="base"/>
            <a:r>
              <a:rPr lang="en-GB" dirty="0"/>
              <a:t>Unity Standard Assets Package</a:t>
            </a:r>
          </a:p>
          <a:p>
            <a:pPr fontAlgn="base"/>
            <a:r>
              <a:rPr lang="en-GB" dirty="0"/>
              <a:t>Using HTC Vive VR set for testing, although this should work with any vr headset</a:t>
            </a:r>
          </a:p>
          <a:p>
            <a:pPr fontAlgn="base"/>
            <a:r>
              <a:rPr lang="en-GB" dirty="0"/>
              <a:t>Using Blender to make some assets that may not be in Unity.</a:t>
            </a:r>
          </a:p>
          <a:p>
            <a:endParaRPr lang="en-GB" dirty="0"/>
          </a:p>
        </p:txBody>
      </p:sp>
      <p:pic>
        <p:nvPicPr>
          <p:cNvPr id="1026" name="Picture 2" descr="Image result for technical spec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64" y="613263"/>
            <a:ext cx="6576144" cy="43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4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Looking at other puzzle games to see how their hint system works</a:t>
            </a:r>
          </a:p>
          <a:p>
            <a:pPr lvl="1"/>
            <a:r>
              <a:rPr lang="en-GB" dirty="0"/>
              <a:t>The Room</a:t>
            </a:r>
          </a:p>
          <a:p>
            <a:r>
              <a:rPr lang="en-GB" dirty="0"/>
              <a:t>Playing other VR Escape Rooms</a:t>
            </a:r>
          </a:p>
          <a:p>
            <a:pPr lvl="1"/>
            <a:r>
              <a:rPr lang="en-GB" dirty="0" err="1"/>
              <a:t>Belko</a:t>
            </a:r>
            <a:r>
              <a:rPr lang="en-GB" dirty="0"/>
              <a:t> VR: An Escape Room Experience</a:t>
            </a:r>
          </a:p>
          <a:p>
            <a:pPr lvl="1"/>
            <a:r>
              <a:rPr lang="en-GB" dirty="0"/>
              <a:t>Space Panic: Room Escape</a:t>
            </a:r>
          </a:p>
          <a:p>
            <a:r>
              <a:rPr lang="en-GB" dirty="0"/>
              <a:t>Going to Physical escape rooms</a:t>
            </a:r>
          </a:p>
          <a:p>
            <a:pPr lvl="1"/>
            <a:r>
              <a:rPr lang="en-GB" dirty="0"/>
              <a:t>Pier Pressure – Brighton</a:t>
            </a:r>
          </a:p>
          <a:p>
            <a:pPr lvl="1"/>
            <a:r>
              <a:rPr lang="en-GB" dirty="0"/>
              <a:t>GR8Escape - York</a:t>
            </a:r>
          </a:p>
        </p:txBody>
      </p:sp>
      <p:pic>
        <p:nvPicPr>
          <p:cNvPr id="9" name="Content Placeholder 8" descr="The Room (2012 video game) - Wikipedia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30" y="66629"/>
            <a:ext cx="1800000" cy="1800000"/>
          </a:xfrm>
        </p:spPr>
      </p:pic>
      <p:pic>
        <p:nvPicPr>
          <p:cNvPr id="2050" name="Picture 2" descr="Image result for belko vr escape ro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42" y="3182815"/>
            <a:ext cx="4140000" cy="233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ace panic escape ro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42" y="99781"/>
            <a:ext cx="4140000" cy="19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30" y="18953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r8 escape yo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30" y="373657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9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Usability / UX Test 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Becoming UX Designer – Jeremie kornobis – Medium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2" y="689358"/>
            <a:ext cx="6321547" cy="421963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8006592" y="2071048"/>
            <a:ext cx="3076090" cy="3072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Running frequent tests of the game with a member of our target audience</a:t>
            </a:r>
          </a:p>
          <a:p>
            <a:pPr>
              <a:lnSpc>
                <a:spcPct val="110000"/>
              </a:lnSpc>
            </a:pPr>
            <a:r>
              <a:rPr lang="en-US" sz="1400"/>
              <a:t>Get other experienced vr users to test the game to see how it compares to other games they have played</a:t>
            </a:r>
          </a:p>
          <a:p>
            <a:pPr>
              <a:lnSpc>
                <a:spcPct val="110000"/>
              </a:lnSpc>
            </a:pPr>
            <a:r>
              <a:rPr lang="en-US" sz="1400"/>
              <a:t>Ensure that testing is done throughout the whole development process with the end user in mind</a:t>
            </a:r>
          </a:p>
        </p:txBody>
      </p:sp>
    </p:spTree>
    <p:extLst>
      <p:ext uri="{BB962C8B-B14F-4D97-AF65-F5344CB8AC3E}">
        <p14:creationId xmlns:p14="http://schemas.microsoft.com/office/powerpoint/2010/main" val="88135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Roles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035290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88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396</Words>
  <Application>Microsoft Office PowerPoint</Application>
  <PresentationFormat>Widescreen</PresentationFormat>
  <Paragraphs>55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Main Event</vt:lpstr>
      <vt:lpstr>Group Project Presentation</vt:lpstr>
      <vt:lpstr>Introduction</vt:lpstr>
      <vt:lpstr>Game Layout</vt:lpstr>
      <vt:lpstr>Project Plan</vt:lpstr>
      <vt:lpstr>Project Timeline</vt:lpstr>
      <vt:lpstr>PowerPoint Presentation</vt:lpstr>
      <vt:lpstr>Research</vt:lpstr>
      <vt:lpstr>Usability / UX Test plan</vt:lpstr>
      <vt:lpstr>Team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Presentation</dc:title>
  <dc:creator>James</dc:creator>
  <cp:lastModifiedBy>James</cp:lastModifiedBy>
  <cp:revision>1</cp:revision>
  <dcterms:created xsi:type="dcterms:W3CDTF">2019-02-27T16:19:51Z</dcterms:created>
  <dcterms:modified xsi:type="dcterms:W3CDTF">2019-02-27T16:26:06Z</dcterms:modified>
</cp:coreProperties>
</file>