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7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CI236 – Coursework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James Shaw, Jack Whitchurch, John Vos and Ross jones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703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 escape room?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room with a series of puzzles that ultimately leads to an exit.</a:t>
            </a:r>
          </a:p>
          <a:p>
            <a:r>
              <a:rPr lang="en-GB" dirty="0" smtClean="0"/>
              <a:t>A time limit to exit the room.</a:t>
            </a:r>
          </a:p>
          <a:p>
            <a:r>
              <a:rPr lang="en-GB" dirty="0" smtClean="0"/>
              <a:t>Lose if time limit is reached without exiting.</a:t>
            </a:r>
          </a:p>
          <a:p>
            <a:r>
              <a:rPr lang="en-GB" dirty="0" smtClean="0"/>
              <a:t>An average escape room is 1 hour long.</a:t>
            </a:r>
          </a:p>
          <a:p>
            <a:r>
              <a:rPr lang="en-GB" dirty="0" smtClean="0"/>
              <a:t>A room usually carries a theme.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32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Escape room based on a space ship.</a:t>
            </a:r>
          </a:p>
          <a:p>
            <a:r>
              <a:rPr lang="en-GB" dirty="0" smtClean="0"/>
              <a:t>The escape room teaches the player fundamental programming.</a:t>
            </a:r>
          </a:p>
          <a:p>
            <a:r>
              <a:rPr lang="en-GB" dirty="0" smtClean="0"/>
              <a:t>Puzzles show how different programming techniques are used.</a:t>
            </a:r>
          </a:p>
          <a:p>
            <a:r>
              <a:rPr lang="en-GB" dirty="0" smtClean="0"/>
              <a:t>A small enjoyable story to immerse the player</a:t>
            </a:r>
          </a:p>
          <a:p>
            <a:r>
              <a:rPr lang="en-GB" dirty="0" smtClean="0"/>
              <a:t>Given an hour, so that the player has enough time to learn.</a:t>
            </a:r>
          </a:p>
        </p:txBody>
      </p:sp>
    </p:spTree>
    <p:extLst>
      <p:ext uri="{BB962C8B-B14F-4D97-AF65-F5344CB8AC3E}">
        <p14:creationId xmlns:p14="http://schemas.microsoft.com/office/powerpoint/2010/main" val="138010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we chose this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Target audience 11-14 year olds.</a:t>
            </a:r>
          </a:p>
          <a:p>
            <a:r>
              <a:rPr lang="en-GB" dirty="0" smtClean="0"/>
              <a:t>To help younger generations jump start in programming.</a:t>
            </a:r>
          </a:p>
          <a:p>
            <a:r>
              <a:rPr lang="en-GB" dirty="0" smtClean="0"/>
              <a:t>Provide a fun and immersive way of learning. </a:t>
            </a:r>
          </a:p>
          <a:p>
            <a:r>
              <a:rPr lang="en-GB" dirty="0" smtClean="0"/>
              <a:t>Giving a challenge and completing it supports learning.</a:t>
            </a:r>
          </a:p>
          <a:p>
            <a:r>
              <a:rPr lang="en-GB" dirty="0" smtClean="0"/>
              <a:t>To provide ourselves with a challenge.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8506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achieved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No one knew any of the engines to begin with.</a:t>
            </a:r>
          </a:p>
          <a:p>
            <a:r>
              <a:rPr lang="en-GB" dirty="0" smtClean="0"/>
              <a:t>A solid map with some animations.</a:t>
            </a:r>
          </a:p>
          <a:p>
            <a:r>
              <a:rPr lang="en-GB" dirty="0" smtClean="0"/>
              <a:t>3 puzzles all designed using Unity.</a:t>
            </a:r>
          </a:p>
          <a:p>
            <a:r>
              <a:rPr lang="en-GB" dirty="0" smtClean="0"/>
              <a:t>Some assets made with Blender.</a:t>
            </a:r>
          </a:p>
          <a:p>
            <a:r>
              <a:rPr lang="en-GB" dirty="0" smtClean="0"/>
              <a:t>The implementation of a VR headset.</a:t>
            </a:r>
          </a:p>
          <a:p>
            <a:r>
              <a:rPr lang="en-GB" dirty="0" smtClean="0"/>
              <a:t>Implemented edited sound from audacity.</a:t>
            </a:r>
          </a:p>
          <a:p>
            <a:r>
              <a:rPr lang="en-GB" dirty="0" smtClean="0"/>
              <a:t>The start of an in depth story to immerse the player.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24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 and what we gained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Became a great learning experience.</a:t>
            </a:r>
          </a:p>
          <a:p>
            <a:r>
              <a:rPr lang="en-GB" dirty="0" smtClean="0"/>
              <a:t>We all came out with new skills.</a:t>
            </a:r>
          </a:p>
          <a:p>
            <a:r>
              <a:rPr lang="en-GB" dirty="0" smtClean="0"/>
              <a:t>A great bonding experience.</a:t>
            </a:r>
          </a:p>
          <a:p>
            <a:r>
              <a:rPr lang="en-GB" dirty="0" smtClean="0"/>
              <a:t>Gained active experience with the agile work style.</a:t>
            </a:r>
          </a:p>
          <a:p>
            <a:r>
              <a:rPr lang="en-GB" dirty="0" smtClean="0"/>
              <a:t>Gained a small project which can </a:t>
            </a:r>
            <a:r>
              <a:rPr lang="en-GB" smtClean="0"/>
              <a:t>be improved 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4909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</TotalTime>
  <Words>266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CI236 – Coursework presentation</vt:lpstr>
      <vt:lpstr>What is an escape room?</vt:lpstr>
      <vt:lpstr>Our Project</vt:lpstr>
      <vt:lpstr>Why we chose this project</vt:lpstr>
      <vt:lpstr>What we achieved</vt:lpstr>
      <vt:lpstr>Conclusion and what we gained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CI236 – Coursework presentation</dc:title>
  <dc:creator>Ross Jones</dc:creator>
  <cp:lastModifiedBy>Ross Jones</cp:lastModifiedBy>
  <cp:revision>5</cp:revision>
  <dcterms:created xsi:type="dcterms:W3CDTF">2019-05-25T15:31:49Z</dcterms:created>
  <dcterms:modified xsi:type="dcterms:W3CDTF">2019-05-25T16:14:33Z</dcterms:modified>
</cp:coreProperties>
</file>