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346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729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014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402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90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87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03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114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593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56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504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AD48-71CF-437B-BECA-696121AB0035}" type="datetimeFigureOut">
              <a:rPr lang="en-ZA" smtClean="0"/>
              <a:t>2019/11/28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C9AF-DB04-4564-9FCC-5EADD6D4B8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455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 flipV="1">
            <a:off x="914378" y="291945"/>
            <a:ext cx="10379034" cy="6388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3" name="Group 32"/>
          <p:cNvGrpSpPr/>
          <p:nvPr/>
        </p:nvGrpSpPr>
        <p:grpSpPr>
          <a:xfrm>
            <a:off x="-82132" y="2039258"/>
            <a:ext cx="1059906" cy="880235"/>
            <a:chOff x="-82132" y="2039258"/>
            <a:chExt cx="1059906" cy="880235"/>
          </a:xfrm>
        </p:grpSpPr>
        <p:sp>
          <p:nvSpPr>
            <p:cNvPr id="6" name="Smiley Face 5"/>
            <p:cNvSpPr/>
            <p:nvPr/>
          </p:nvSpPr>
          <p:spPr>
            <a:xfrm>
              <a:off x="109849" y="2039258"/>
              <a:ext cx="676894" cy="67689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82132" y="2673272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/>
                <a:t>Vice-chairperson</a:t>
              </a:r>
              <a:endParaRPr lang="en-ZA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697" y="401785"/>
            <a:ext cx="816249" cy="887490"/>
            <a:chOff x="39697" y="401785"/>
            <a:chExt cx="816249" cy="887490"/>
          </a:xfrm>
        </p:grpSpPr>
        <p:sp>
          <p:nvSpPr>
            <p:cNvPr id="5" name="Smiley Face 4"/>
            <p:cNvSpPr/>
            <p:nvPr/>
          </p:nvSpPr>
          <p:spPr>
            <a:xfrm>
              <a:off x="109849" y="401785"/>
              <a:ext cx="676894" cy="67689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97" y="1043054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/>
                <a:t>Chairperson</a:t>
              </a:r>
              <a:endParaRPr lang="en-ZA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8626" y="3676731"/>
            <a:ext cx="678391" cy="872980"/>
            <a:chOff x="108626" y="3676731"/>
            <a:chExt cx="678391" cy="872980"/>
          </a:xfrm>
        </p:grpSpPr>
        <p:sp>
          <p:nvSpPr>
            <p:cNvPr id="7" name="Smiley Face 6"/>
            <p:cNvSpPr/>
            <p:nvPr/>
          </p:nvSpPr>
          <p:spPr>
            <a:xfrm>
              <a:off x="109849" y="3676731"/>
              <a:ext cx="676894" cy="67689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626" y="430349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/>
                <a:t>Secretary</a:t>
              </a:r>
              <a:endParaRPr lang="en-ZA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3817" y="5314203"/>
            <a:ext cx="688009" cy="865727"/>
            <a:chOff x="103817" y="5314203"/>
            <a:chExt cx="688009" cy="865727"/>
          </a:xfrm>
        </p:grpSpPr>
        <p:sp>
          <p:nvSpPr>
            <p:cNvPr id="8" name="Smiley Face 7"/>
            <p:cNvSpPr/>
            <p:nvPr/>
          </p:nvSpPr>
          <p:spPr>
            <a:xfrm>
              <a:off x="109849" y="5314203"/>
              <a:ext cx="676894" cy="67689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817" y="5933709"/>
              <a:ext cx="6880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/>
                <a:t>Treasurer</a:t>
              </a:r>
              <a:endParaRPr lang="en-ZA" sz="1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323118" y="1629890"/>
            <a:ext cx="779381" cy="880074"/>
            <a:chOff x="11323118" y="1629890"/>
            <a:chExt cx="779381" cy="880074"/>
          </a:xfrm>
        </p:grpSpPr>
        <p:sp>
          <p:nvSpPr>
            <p:cNvPr id="10" name="Smiley Face 9"/>
            <p:cNvSpPr/>
            <p:nvPr/>
          </p:nvSpPr>
          <p:spPr>
            <a:xfrm>
              <a:off x="11350812" y="1629890"/>
              <a:ext cx="676894" cy="67689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23118" y="2263743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/>
                <a:t>Intervarsity</a:t>
              </a:r>
              <a:endParaRPr lang="en-ZA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350812" y="401785"/>
            <a:ext cx="676894" cy="885515"/>
            <a:chOff x="11350812" y="401785"/>
            <a:chExt cx="676894" cy="885515"/>
          </a:xfrm>
        </p:grpSpPr>
        <p:sp>
          <p:nvSpPr>
            <p:cNvPr id="9" name="Smiley Face 8"/>
            <p:cNvSpPr/>
            <p:nvPr/>
          </p:nvSpPr>
          <p:spPr>
            <a:xfrm>
              <a:off x="11350812" y="401785"/>
              <a:ext cx="676894" cy="67689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48152" y="1041079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/>
                <a:t>Events</a:t>
              </a:r>
              <a:endParaRPr lang="en-ZA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348835" y="2857995"/>
            <a:ext cx="724809" cy="874633"/>
            <a:chOff x="11348835" y="2857995"/>
            <a:chExt cx="724809" cy="874633"/>
          </a:xfrm>
        </p:grpSpPr>
        <p:sp>
          <p:nvSpPr>
            <p:cNvPr id="11" name="Smiley Face 10"/>
            <p:cNvSpPr/>
            <p:nvPr/>
          </p:nvSpPr>
          <p:spPr>
            <a:xfrm>
              <a:off x="11348835" y="2857995"/>
              <a:ext cx="676894" cy="67689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351972" y="3486407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/>
                <a:t>Marketing</a:t>
              </a:r>
              <a:endParaRPr lang="en-ZA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302279" y="5314203"/>
            <a:ext cx="821059" cy="863752"/>
            <a:chOff x="11302279" y="5314203"/>
            <a:chExt cx="821059" cy="863752"/>
          </a:xfrm>
        </p:grpSpPr>
        <p:sp>
          <p:nvSpPr>
            <p:cNvPr id="13" name="Smiley Face 12"/>
            <p:cNvSpPr/>
            <p:nvPr/>
          </p:nvSpPr>
          <p:spPr>
            <a:xfrm>
              <a:off x="11368630" y="5314203"/>
              <a:ext cx="676894" cy="67689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02279" y="593173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/>
                <a:t>Sponsorshi</a:t>
              </a:r>
              <a:r>
                <a:rPr lang="en-ZA" sz="1000" dirty="0"/>
                <a:t>p</a:t>
              </a:r>
              <a:endParaRPr lang="en-ZA" sz="1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358732" y="4086100"/>
            <a:ext cx="676894" cy="869192"/>
            <a:chOff x="11358732" y="4086100"/>
            <a:chExt cx="676894" cy="869192"/>
          </a:xfrm>
        </p:grpSpPr>
        <p:sp>
          <p:nvSpPr>
            <p:cNvPr id="12" name="Smiley Face 11"/>
            <p:cNvSpPr/>
            <p:nvPr/>
          </p:nvSpPr>
          <p:spPr>
            <a:xfrm>
              <a:off x="11358732" y="4086100"/>
              <a:ext cx="676894" cy="67689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96242" y="4709071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/>
                <a:t>Tech</a:t>
              </a:r>
              <a:endParaRPr lang="en-ZA" sz="14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4049482" y="2258197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Manage Members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548247" y="5359739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Manage sponsors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655122" y="5931734"/>
            <a:ext cx="999516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Manage sponsored items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10049" y="3885222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Manage stock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853047" y="4488882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Count stock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884224" y="4712536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Hire stock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39832" y="1368330"/>
            <a:ext cx="1015348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Manage Partnering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54724" y="558827"/>
            <a:ext cx="1015348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Manage Contact Persons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966850" y="5466618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Update Financial Records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67544" y="5925690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View </a:t>
            </a:r>
          </a:p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Sponsors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41815" y="5199318"/>
            <a:ext cx="104899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View </a:t>
            </a:r>
          </a:p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Sponsored items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553691" y="4534298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View </a:t>
            </a:r>
          </a:p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Stock List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27961" y="3962304"/>
            <a:ext cx="1062843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View </a:t>
            </a:r>
          </a:p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Partnering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39837" y="2549140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View </a:t>
            </a:r>
          </a:p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Contact Persons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537857" y="3188423"/>
            <a:ext cx="914400" cy="45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View </a:t>
            </a:r>
          </a:p>
          <a:p>
            <a:pPr algn="ctr"/>
            <a:r>
              <a:rPr lang="en-ZA" sz="900" dirty="0" smtClean="0">
                <a:solidFill>
                  <a:sysClr val="windowText" lastClr="000000"/>
                </a:solidFill>
              </a:rPr>
              <a:t>Members</a:t>
            </a:r>
            <a:endParaRPr lang="en-ZA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Straight Connector 47"/>
          <p:cNvCxnSpPr>
            <a:stCxn id="30" idx="6"/>
            <a:endCxn id="9" idx="2"/>
          </p:cNvCxnSpPr>
          <p:nvPr/>
        </p:nvCxnSpPr>
        <p:spPr>
          <a:xfrm flipV="1">
            <a:off x="6470072" y="740232"/>
            <a:ext cx="4880740" cy="4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5" idx="6"/>
            <a:endCxn id="13" idx="2"/>
          </p:cNvCxnSpPr>
          <p:nvPr/>
        </p:nvCxnSpPr>
        <p:spPr>
          <a:xfrm flipV="1">
            <a:off x="9654638" y="5652650"/>
            <a:ext cx="1713992" cy="507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4" idx="6"/>
            <a:endCxn id="13" idx="2"/>
          </p:cNvCxnSpPr>
          <p:nvPr/>
        </p:nvCxnSpPr>
        <p:spPr>
          <a:xfrm>
            <a:off x="9462647" y="5587753"/>
            <a:ext cx="1905983" cy="6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6"/>
            <a:endCxn id="12" idx="2"/>
          </p:cNvCxnSpPr>
          <p:nvPr/>
        </p:nvCxnSpPr>
        <p:spPr>
          <a:xfrm flipV="1">
            <a:off x="10798624" y="4424547"/>
            <a:ext cx="560108" cy="51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6"/>
            <a:endCxn id="12" idx="2"/>
          </p:cNvCxnSpPr>
          <p:nvPr/>
        </p:nvCxnSpPr>
        <p:spPr>
          <a:xfrm flipV="1">
            <a:off x="9767447" y="4424547"/>
            <a:ext cx="1591285" cy="29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6" idx="6"/>
            <a:endCxn id="12" idx="2"/>
          </p:cNvCxnSpPr>
          <p:nvPr/>
        </p:nvCxnSpPr>
        <p:spPr>
          <a:xfrm>
            <a:off x="10624449" y="4113236"/>
            <a:ext cx="734283" cy="31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6"/>
            <a:endCxn id="10" idx="2"/>
          </p:cNvCxnSpPr>
          <p:nvPr/>
        </p:nvCxnSpPr>
        <p:spPr>
          <a:xfrm>
            <a:off x="6555180" y="1596344"/>
            <a:ext cx="4795632" cy="37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" idx="6"/>
            <a:endCxn id="23" idx="2"/>
          </p:cNvCxnSpPr>
          <p:nvPr/>
        </p:nvCxnSpPr>
        <p:spPr>
          <a:xfrm>
            <a:off x="786743" y="740232"/>
            <a:ext cx="3262739" cy="174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" idx="6"/>
            <a:endCxn id="23" idx="2"/>
          </p:cNvCxnSpPr>
          <p:nvPr/>
        </p:nvCxnSpPr>
        <p:spPr>
          <a:xfrm flipV="1">
            <a:off x="786743" y="2486211"/>
            <a:ext cx="3262739" cy="152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" idx="6"/>
            <a:endCxn id="30" idx="2"/>
          </p:cNvCxnSpPr>
          <p:nvPr/>
        </p:nvCxnSpPr>
        <p:spPr>
          <a:xfrm>
            <a:off x="786743" y="740232"/>
            <a:ext cx="4667981" cy="4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6"/>
            <a:endCxn id="30" idx="2"/>
          </p:cNvCxnSpPr>
          <p:nvPr/>
        </p:nvCxnSpPr>
        <p:spPr>
          <a:xfrm flipV="1">
            <a:off x="786743" y="786841"/>
            <a:ext cx="4667981" cy="159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6"/>
            <a:endCxn id="29" idx="2"/>
          </p:cNvCxnSpPr>
          <p:nvPr/>
        </p:nvCxnSpPr>
        <p:spPr>
          <a:xfrm flipV="1">
            <a:off x="786743" y="1596344"/>
            <a:ext cx="4753089" cy="78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6"/>
            <a:endCxn id="29" idx="2"/>
          </p:cNvCxnSpPr>
          <p:nvPr/>
        </p:nvCxnSpPr>
        <p:spPr>
          <a:xfrm>
            <a:off x="786743" y="740232"/>
            <a:ext cx="4753089" cy="85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6"/>
            <a:endCxn id="31" idx="2"/>
          </p:cNvCxnSpPr>
          <p:nvPr/>
        </p:nvCxnSpPr>
        <p:spPr>
          <a:xfrm>
            <a:off x="786743" y="5652650"/>
            <a:ext cx="2180107" cy="4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" idx="6"/>
            <a:endCxn id="91" idx="1"/>
          </p:cNvCxnSpPr>
          <p:nvPr/>
        </p:nvCxnSpPr>
        <p:spPr>
          <a:xfrm flipV="1">
            <a:off x="786743" y="4438641"/>
            <a:ext cx="4351317" cy="121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eft Brace 90"/>
          <p:cNvSpPr/>
          <p:nvPr/>
        </p:nvSpPr>
        <p:spPr>
          <a:xfrm>
            <a:off x="5138060" y="2459939"/>
            <a:ext cx="378022" cy="39574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3" name="Straight Connector 92"/>
          <p:cNvCxnSpPr>
            <a:stCxn id="7" idx="6"/>
            <a:endCxn id="91" idx="1"/>
          </p:cNvCxnSpPr>
          <p:nvPr/>
        </p:nvCxnSpPr>
        <p:spPr>
          <a:xfrm>
            <a:off x="786743" y="4015178"/>
            <a:ext cx="4351317" cy="42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" idx="6"/>
            <a:endCxn id="91" idx="1"/>
          </p:cNvCxnSpPr>
          <p:nvPr/>
        </p:nvCxnSpPr>
        <p:spPr>
          <a:xfrm>
            <a:off x="786743" y="2377705"/>
            <a:ext cx="4351317" cy="206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" idx="5"/>
            <a:endCxn id="91" idx="1"/>
          </p:cNvCxnSpPr>
          <p:nvPr/>
        </p:nvCxnSpPr>
        <p:spPr>
          <a:xfrm>
            <a:off x="687614" y="979550"/>
            <a:ext cx="4450446" cy="345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Left Brace 101"/>
          <p:cNvSpPr/>
          <p:nvPr/>
        </p:nvSpPr>
        <p:spPr>
          <a:xfrm flipH="1">
            <a:off x="6569031" y="2469836"/>
            <a:ext cx="338446" cy="39574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3" name="Straight Connector 102"/>
          <p:cNvCxnSpPr>
            <a:stCxn id="102" idx="1"/>
            <a:endCxn id="13" idx="2"/>
          </p:cNvCxnSpPr>
          <p:nvPr/>
        </p:nvCxnSpPr>
        <p:spPr>
          <a:xfrm>
            <a:off x="6907477" y="4448538"/>
            <a:ext cx="4461153" cy="120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2" idx="1"/>
            <a:endCxn id="12" idx="2"/>
          </p:cNvCxnSpPr>
          <p:nvPr/>
        </p:nvCxnSpPr>
        <p:spPr>
          <a:xfrm flipV="1">
            <a:off x="6907477" y="4424547"/>
            <a:ext cx="4451255" cy="2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10" idx="2"/>
          </p:cNvCxnSpPr>
          <p:nvPr/>
        </p:nvCxnSpPr>
        <p:spPr>
          <a:xfrm flipV="1">
            <a:off x="6907477" y="1968337"/>
            <a:ext cx="4443335" cy="248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2" idx="1"/>
            <a:endCxn id="9" idx="2"/>
          </p:cNvCxnSpPr>
          <p:nvPr/>
        </p:nvCxnSpPr>
        <p:spPr>
          <a:xfrm flipV="1">
            <a:off x="6907477" y="740232"/>
            <a:ext cx="4443335" cy="370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2" idx="1"/>
            <a:endCxn id="11" idx="2"/>
          </p:cNvCxnSpPr>
          <p:nvPr/>
        </p:nvCxnSpPr>
        <p:spPr>
          <a:xfrm flipV="1">
            <a:off x="6907477" y="3196442"/>
            <a:ext cx="4441358" cy="125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9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Shepherd</dc:creator>
  <cp:lastModifiedBy>James Shepherd</cp:lastModifiedBy>
  <cp:revision>8</cp:revision>
  <dcterms:created xsi:type="dcterms:W3CDTF">2019-11-28T15:50:08Z</dcterms:created>
  <dcterms:modified xsi:type="dcterms:W3CDTF">2019-11-28T19:16:47Z</dcterms:modified>
</cp:coreProperties>
</file>