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9926625" cy="6797675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K6Gqa3vsBQkkodxazJqMyCm7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4750" y="509825"/>
            <a:ext cx="6618075" cy="2549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654750" y="509825"/>
            <a:ext cx="6618075" cy="2549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3963c117_0_200:notes"/>
          <p:cNvSpPr txBox="1"/>
          <p:nvPr>
            <p:ph idx="1" type="body"/>
          </p:nvPr>
        </p:nvSpPr>
        <p:spPr>
          <a:xfrm>
            <a:off x="992650" y="3228875"/>
            <a:ext cx="79413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f3963c117_0_200:notes"/>
          <p:cNvSpPr/>
          <p:nvPr>
            <p:ph idx="2" type="sldImg"/>
          </p:nvPr>
        </p:nvSpPr>
        <p:spPr>
          <a:xfrm>
            <a:off x="1654750" y="509825"/>
            <a:ext cx="6618000" cy="254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654750" y="509825"/>
            <a:ext cx="6618075" cy="2549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f3963c117_0_30:notes"/>
          <p:cNvSpPr txBox="1"/>
          <p:nvPr>
            <p:ph idx="1" type="body"/>
          </p:nvPr>
        </p:nvSpPr>
        <p:spPr>
          <a:xfrm>
            <a:off x="992650" y="3228875"/>
            <a:ext cx="79413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cf3963c117_0_30:notes"/>
          <p:cNvSpPr/>
          <p:nvPr>
            <p:ph idx="2" type="sldImg"/>
          </p:nvPr>
        </p:nvSpPr>
        <p:spPr>
          <a:xfrm>
            <a:off x="1654750" y="509825"/>
            <a:ext cx="6618000" cy="254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f3963c117_0_404:notes"/>
          <p:cNvSpPr txBox="1"/>
          <p:nvPr>
            <p:ph idx="1" type="body"/>
          </p:nvPr>
        </p:nvSpPr>
        <p:spPr>
          <a:xfrm>
            <a:off x="992650" y="3228875"/>
            <a:ext cx="79413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cf3963c117_0_404:notes"/>
          <p:cNvSpPr/>
          <p:nvPr>
            <p:ph idx="2" type="sldImg"/>
          </p:nvPr>
        </p:nvSpPr>
        <p:spPr>
          <a:xfrm>
            <a:off x="1654750" y="509825"/>
            <a:ext cx="6618000" cy="254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:notes"/>
          <p:cNvSpPr txBox="1"/>
          <p:nvPr>
            <p:ph idx="1" type="body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:notes"/>
          <p:cNvSpPr/>
          <p:nvPr>
            <p:ph idx="2" type="sldImg"/>
          </p:nvPr>
        </p:nvSpPr>
        <p:spPr>
          <a:xfrm>
            <a:off x="1654750" y="509825"/>
            <a:ext cx="6618075" cy="2549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f3963c117_0_108:notes"/>
          <p:cNvSpPr txBox="1"/>
          <p:nvPr>
            <p:ph idx="1" type="body"/>
          </p:nvPr>
        </p:nvSpPr>
        <p:spPr>
          <a:xfrm>
            <a:off x="992650" y="3228875"/>
            <a:ext cx="79413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cf3963c117_0_108:notes"/>
          <p:cNvSpPr/>
          <p:nvPr>
            <p:ph idx="2" type="sldImg"/>
          </p:nvPr>
        </p:nvSpPr>
        <p:spPr>
          <a:xfrm>
            <a:off x="1654750" y="509825"/>
            <a:ext cx="6618000" cy="254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2021206" y="-205740"/>
            <a:ext cx="434340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352426" y="2895600"/>
            <a:ext cx="4572000" cy="1368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" name="Google Shape;21;p6"/>
          <p:cNvCxnSpPr/>
          <p:nvPr/>
        </p:nvCxnSpPr>
        <p:spPr>
          <a:xfrm>
            <a:off x="0" y="4714875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52426" y="457200"/>
            <a:ext cx="768096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i="0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52426" y="4003302"/>
            <a:ext cx="4572000" cy="1178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3" name="Google Shape;33;p7"/>
          <p:cNvCxnSpPr/>
          <p:nvPr/>
        </p:nvCxnSpPr>
        <p:spPr>
          <a:xfrm>
            <a:off x="-4439" y="182880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54366" y="1990078"/>
            <a:ext cx="8439912" cy="198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i="0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901184" y="1463040"/>
            <a:ext cx="3886200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352426" y="1463040"/>
            <a:ext cx="3886200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2426" y="1463040"/>
            <a:ext cx="3886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00613" y="1463040"/>
            <a:ext cx="3886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4900613" y="2011680"/>
            <a:ext cx="3886200" cy="373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352426" y="2011680"/>
            <a:ext cx="3886200" cy="373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>
            <a:off x="0" y="569595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52426" y="1463040"/>
            <a:ext cx="3381375" cy="396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105275" y="1463040"/>
            <a:ext cx="4681538" cy="396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13"/>
          <p:cNvSpPr/>
          <p:nvPr>
            <p:ph idx="2" type="pic"/>
          </p:nvPr>
        </p:nvSpPr>
        <p:spPr>
          <a:xfrm>
            <a:off x="5229224" y="0"/>
            <a:ext cx="3914775" cy="565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52426" y="1600199"/>
            <a:ext cx="4572000" cy="359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>
            <a:off x="0" y="569595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3"/>
          <p:cNvSpPr txBox="1"/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352425" y="1077150"/>
            <a:ext cx="7680900" cy="47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ZA"/>
              <a:t>Assignment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ZA"/>
              <a:t>Shepherd, James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ZA"/>
              <a:t>217257968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ZA"/>
              <a:t>14 April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3963c117_0_200"/>
          <p:cNvSpPr/>
          <p:nvPr/>
        </p:nvSpPr>
        <p:spPr>
          <a:xfrm>
            <a:off x="4312575" y="116651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gcf3963c117_0_200"/>
          <p:cNvSpPr/>
          <p:nvPr/>
        </p:nvSpPr>
        <p:spPr>
          <a:xfrm>
            <a:off x="1835696" y="142459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gcf3963c117_0_200"/>
          <p:cNvSpPr/>
          <p:nvPr/>
        </p:nvSpPr>
        <p:spPr>
          <a:xfrm>
            <a:off x="4312574" y="142459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gcf3963c117_0_200"/>
          <p:cNvSpPr/>
          <p:nvPr/>
        </p:nvSpPr>
        <p:spPr>
          <a:xfrm>
            <a:off x="6660225" y="1436175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gcf3963c117_0_200"/>
          <p:cNvSpPr/>
          <p:nvPr/>
        </p:nvSpPr>
        <p:spPr>
          <a:xfrm>
            <a:off x="827587" y="283688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gcf3963c117_0_200"/>
          <p:cNvSpPr/>
          <p:nvPr/>
        </p:nvSpPr>
        <p:spPr>
          <a:xfrm>
            <a:off x="2627784" y="2839585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gcf3963c117_0_200"/>
          <p:cNvSpPr/>
          <p:nvPr/>
        </p:nvSpPr>
        <p:spPr>
          <a:xfrm>
            <a:off x="3419872" y="283688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gcf3963c117_0_200"/>
          <p:cNvSpPr/>
          <p:nvPr/>
        </p:nvSpPr>
        <p:spPr>
          <a:xfrm>
            <a:off x="5148062" y="2836888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gcf3963c117_0_200"/>
          <p:cNvSpPr/>
          <p:nvPr/>
        </p:nvSpPr>
        <p:spPr>
          <a:xfrm>
            <a:off x="6655300" y="283070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gcf3963c117_0_200"/>
          <p:cNvSpPr/>
          <p:nvPr/>
        </p:nvSpPr>
        <p:spPr>
          <a:xfrm>
            <a:off x="7827162" y="285141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gcf3963c117_0_200"/>
          <p:cNvSpPr/>
          <p:nvPr/>
        </p:nvSpPr>
        <p:spPr>
          <a:xfrm>
            <a:off x="251520" y="486916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cf3963c117_0_200"/>
          <p:cNvSpPr/>
          <p:nvPr/>
        </p:nvSpPr>
        <p:spPr>
          <a:xfrm>
            <a:off x="1115488" y="4869038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gcf3963c117_0_200"/>
          <p:cNvSpPr/>
          <p:nvPr/>
        </p:nvSpPr>
        <p:spPr>
          <a:xfrm>
            <a:off x="2318545" y="4874822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gcf3963c117_0_200"/>
          <p:cNvSpPr/>
          <p:nvPr/>
        </p:nvSpPr>
        <p:spPr>
          <a:xfrm>
            <a:off x="2843808" y="486916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gcf3963c117_0_200"/>
          <p:cNvSpPr/>
          <p:nvPr/>
        </p:nvSpPr>
        <p:spPr>
          <a:xfrm>
            <a:off x="3315309" y="4880484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gcf3963c117_0_200"/>
          <p:cNvSpPr/>
          <p:nvPr/>
        </p:nvSpPr>
        <p:spPr>
          <a:xfrm>
            <a:off x="3820284" y="4874822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gcf3963c117_0_200"/>
          <p:cNvSpPr/>
          <p:nvPr/>
        </p:nvSpPr>
        <p:spPr>
          <a:xfrm>
            <a:off x="4931975" y="486910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gcf3963c117_0_200"/>
          <p:cNvSpPr/>
          <p:nvPr/>
        </p:nvSpPr>
        <p:spPr>
          <a:xfrm>
            <a:off x="5486337" y="485651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gcf3963c117_0_200"/>
          <p:cNvSpPr/>
          <p:nvPr/>
        </p:nvSpPr>
        <p:spPr>
          <a:xfrm>
            <a:off x="6321901" y="4856575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gcf3963c117_0_200"/>
          <p:cNvSpPr/>
          <p:nvPr/>
        </p:nvSpPr>
        <p:spPr>
          <a:xfrm>
            <a:off x="6876272" y="4856575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gcf3963c117_0_200"/>
          <p:cNvSpPr/>
          <p:nvPr/>
        </p:nvSpPr>
        <p:spPr>
          <a:xfrm>
            <a:off x="7452320" y="4856574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gcf3963c117_0_200"/>
          <p:cNvSpPr/>
          <p:nvPr/>
        </p:nvSpPr>
        <p:spPr>
          <a:xfrm>
            <a:off x="8259212" y="484398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9" name="Google Shape;129;gcf3963c117_0_200"/>
          <p:cNvCxnSpPr>
            <a:stCxn id="107" idx="3"/>
            <a:endCxn id="108" idx="7"/>
          </p:cNvCxnSpPr>
          <p:nvPr/>
        </p:nvCxnSpPr>
        <p:spPr>
          <a:xfrm flipH="1">
            <a:off x="2204440" y="485386"/>
            <a:ext cx="2171400" cy="10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cf3963c117_0_200"/>
          <p:cNvCxnSpPr>
            <a:stCxn id="107" idx="4"/>
            <a:endCxn id="109" idx="0"/>
          </p:cNvCxnSpPr>
          <p:nvPr/>
        </p:nvCxnSpPr>
        <p:spPr>
          <a:xfrm>
            <a:off x="4528575" y="548651"/>
            <a:ext cx="0" cy="87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cf3963c117_0_200"/>
          <p:cNvCxnSpPr>
            <a:stCxn id="107" idx="5"/>
            <a:endCxn id="110" idx="1"/>
          </p:cNvCxnSpPr>
          <p:nvPr/>
        </p:nvCxnSpPr>
        <p:spPr>
          <a:xfrm>
            <a:off x="4681310" y="485386"/>
            <a:ext cx="2042100" cy="10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cf3963c117_0_200"/>
          <p:cNvCxnSpPr>
            <a:stCxn id="108" idx="3"/>
            <a:endCxn id="111" idx="0"/>
          </p:cNvCxnSpPr>
          <p:nvPr/>
        </p:nvCxnSpPr>
        <p:spPr>
          <a:xfrm flipH="1">
            <a:off x="1043661" y="1793332"/>
            <a:ext cx="8553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cf3963c117_0_200"/>
          <p:cNvCxnSpPr>
            <a:stCxn id="108" idx="5"/>
            <a:endCxn id="112" idx="1"/>
          </p:cNvCxnSpPr>
          <p:nvPr/>
        </p:nvCxnSpPr>
        <p:spPr>
          <a:xfrm>
            <a:off x="2204431" y="1793332"/>
            <a:ext cx="486600" cy="110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cf3963c117_0_200"/>
          <p:cNvCxnSpPr>
            <a:stCxn id="109" idx="3"/>
            <a:endCxn id="113" idx="0"/>
          </p:cNvCxnSpPr>
          <p:nvPr/>
        </p:nvCxnSpPr>
        <p:spPr>
          <a:xfrm flipH="1">
            <a:off x="3635739" y="1793332"/>
            <a:ext cx="7401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cf3963c117_0_200"/>
          <p:cNvCxnSpPr>
            <a:stCxn id="109" idx="5"/>
            <a:endCxn id="114" idx="0"/>
          </p:cNvCxnSpPr>
          <p:nvPr/>
        </p:nvCxnSpPr>
        <p:spPr>
          <a:xfrm>
            <a:off x="4681309" y="1793332"/>
            <a:ext cx="6828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cf3963c117_0_200"/>
          <p:cNvCxnSpPr>
            <a:stCxn id="110" idx="4"/>
            <a:endCxn id="115" idx="0"/>
          </p:cNvCxnSpPr>
          <p:nvPr/>
        </p:nvCxnSpPr>
        <p:spPr>
          <a:xfrm flipH="1">
            <a:off x="6871425" y="1868175"/>
            <a:ext cx="4800" cy="9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cf3963c117_0_200"/>
          <p:cNvCxnSpPr>
            <a:stCxn id="110" idx="5"/>
            <a:endCxn id="116" idx="1"/>
          </p:cNvCxnSpPr>
          <p:nvPr/>
        </p:nvCxnSpPr>
        <p:spPr>
          <a:xfrm>
            <a:off x="7028960" y="1804910"/>
            <a:ext cx="861600" cy="11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cf3963c117_0_200"/>
          <p:cNvCxnSpPr>
            <a:stCxn id="111" idx="3"/>
            <a:endCxn id="117" idx="0"/>
          </p:cNvCxnSpPr>
          <p:nvPr/>
        </p:nvCxnSpPr>
        <p:spPr>
          <a:xfrm flipH="1">
            <a:off x="467552" y="3205623"/>
            <a:ext cx="42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cf3963c117_0_200"/>
          <p:cNvCxnSpPr>
            <a:stCxn id="111" idx="5"/>
            <a:endCxn id="118" idx="0"/>
          </p:cNvCxnSpPr>
          <p:nvPr/>
        </p:nvCxnSpPr>
        <p:spPr>
          <a:xfrm>
            <a:off x="1196323" y="3205623"/>
            <a:ext cx="135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cf3963c117_0_200"/>
          <p:cNvCxnSpPr>
            <a:stCxn id="112" idx="3"/>
            <a:endCxn id="119" idx="0"/>
          </p:cNvCxnSpPr>
          <p:nvPr/>
        </p:nvCxnSpPr>
        <p:spPr>
          <a:xfrm flipH="1">
            <a:off x="2534449" y="3208320"/>
            <a:ext cx="156600" cy="16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cf3963c117_0_200"/>
          <p:cNvCxnSpPr>
            <a:stCxn id="112" idx="5"/>
            <a:endCxn id="120" idx="0"/>
          </p:cNvCxnSpPr>
          <p:nvPr/>
        </p:nvCxnSpPr>
        <p:spPr>
          <a:xfrm>
            <a:off x="2996519" y="3208320"/>
            <a:ext cx="63300" cy="16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cf3963c117_0_200"/>
          <p:cNvCxnSpPr>
            <a:stCxn id="113" idx="3"/>
            <a:endCxn id="121" idx="0"/>
          </p:cNvCxnSpPr>
          <p:nvPr/>
        </p:nvCxnSpPr>
        <p:spPr>
          <a:xfrm>
            <a:off x="3483137" y="3205618"/>
            <a:ext cx="48300" cy="167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cf3963c117_0_200"/>
          <p:cNvCxnSpPr>
            <a:stCxn id="113" idx="5"/>
            <a:endCxn id="122" idx="0"/>
          </p:cNvCxnSpPr>
          <p:nvPr/>
        </p:nvCxnSpPr>
        <p:spPr>
          <a:xfrm>
            <a:off x="3788607" y="3205618"/>
            <a:ext cx="247800" cy="16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cf3963c117_0_200"/>
          <p:cNvCxnSpPr>
            <a:stCxn id="114" idx="3"/>
            <a:endCxn id="123" idx="0"/>
          </p:cNvCxnSpPr>
          <p:nvPr/>
        </p:nvCxnSpPr>
        <p:spPr>
          <a:xfrm flipH="1">
            <a:off x="5148027" y="3205623"/>
            <a:ext cx="6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gcf3963c117_0_200"/>
          <p:cNvCxnSpPr>
            <a:stCxn id="114" idx="5"/>
            <a:endCxn id="124" idx="0"/>
          </p:cNvCxnSpPr>
          <p:nvPr/>
        </p:nvCxnSpPr>
        <p:spPr>
          <a:xfrm>
            <a:off x="5516797" y="3205623"/>
            <a:ext cx="185400" cy="165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gcf3963c117_0_200"/>
          <p:cNvCxnSpPr>
            <a:stCxn id="115" idx="3"/>
            <a:endCxn id="125" idx="0"/>
          </p:cNvCxnSpPr>
          <p:nvPr/>
        </p:nvCxnSpPr>
        <p:spPr>
          <a:xfrm flipH="1">
            <a:off x="6537965" y="3199435"/>
            <a:ext cx="1806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gcf3963c117_0_200"/>
          <p:cNvCxnSpPr>
            <a:stCxn id="115" idx="5"/>
            <a:endCxn id="126" idx="0"/>
          </p:cNvCxnSpPr>
          <p:nvPr/>
        </p:nvCxnSpPr>
        <p:spPr>
          <a:xfrm>
            <a:off x="7024035" y="3199435"/>
            <a:ext cx="681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cf3963c117_0_200"/>
          <p:cNvCxnSpPr>
            <a:stCxn id="116" idx="3"/>
            <a:endCxn id="127" idx="0"/>
          </p:cNvCxnSpPr>
          <p:nvPr/>
        </p:nvCxnSpPr>
        <p:spPr>
          <a:xfrm flipH="1">
            <a:off x="7668427" y="3220148"/>
            <a:ext cx="222000" cy="16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cf3963c117_0_200"/>
          <p:cNvCxnSpPr>
            <a:stCxn id="116" idx="5"/>
            <a:endCxn id="128" idx="0"/>
          </p:cNvCxnSpPr>
          <p:nvPr/>
        </p:nvCxnSpPr>
        <p:spPr>
          <a:xfrm>
            <a:off x="8195897" y="3220148"/>
            <a:ext cx="279300" cy="162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cf3963c117_0_200"/>
          <p:cNvCxnSpPr>
            <a:stCxn id="117" idx="4"/>
          </p:cNvCxnSpPr>
          <p:nvPr/>
        </p:nvCxnSpPr>
        <p:spPr>
          <a:xfrm>
            <a:off x="467520" y="5301160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gcf3963c117_0_200"/>
          <p:cNvCxnSpPr/>
          <p:nvPr/>
        </p:nvCxnSpPr>
        <p:spPr>
          <a:xfrm>
            <a:off x="1339025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gcf3963c117_0_200"/>
          <p:cNvCxnSpPr/>
          <p:nvPr/>
        </p:nvCxnSpPr>
        <p:spPr>
          <a:xfrm>
            <a:off x="2559709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gcf3963c117_0_200"/>
          <p:cNvCxnSpPr/>
          <p:nvPr/>
        </p:nvCxnSpPr>
        <p:spPr>
          <a:xfrm>
            <a:off x="3049461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gcf3963c117_0_200"/>
          <p:cNvCxnSpPr/>
          <p:nvPr/>
        </p:nvCxnSpPr>
        <p:spPr>
          <a:xfrm>
            <a:off x="3507238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5" name="Google Shape;155;gcf3963c117_0_200"/>
          <p:cNvCxnSpPr/>
          <p:nvPr/>
        </p:nvCxnSpPr>
        <p:spPr>
          <a:xfrm>
            <a:off x="4026442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gcf3963c117_0_200"/>
          <p:cNvCxnSpPr/>
          <p:nvPr/>
        </p:nvCxnSpPr>
        <p:spPr>
          <a:xfrm>
            <a:off x="5179700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7" name="Google Shape;157;gcf3963c117_0_200"/>
          <p:cNvCxnSpPr/>
          <p:nvPr/>
        </p:nvCxnSpPr>
        <p:spPr>
          <a:xfrm>
            <a:off x="5702427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gcf3963c117_0_200"/>
          <p:cNvCxnSpPr/>
          <p:nvPr/>
        </p:nvCxnSpPr>
        <p:spPr>
          <a:xfrm>
            <a:off x="6554180" y="5303415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gcf3963c117_0_200"/>
          <p:cNvCxnSpPr/>
          <p:nvPr/>
        </p:nvCxnSpPr>
        <p:spPr>
          <a:xfrm>
            <a:off x="7092280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gcf3963c117_0_200"/>
          <p:cNvCxnSpPr/>
          <p:nvPr/>
        </p:nvCxnSpPr>
        <p:spPr>
          <a:xfrm>
            <a:off x="7668344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gcf3963c117_0_200"/>
          <p:cNvCxnSpPr/>
          <p:nvPr/>
        </p:nvCxnSpPr>
        <p:spPr>
          <a:xfrm>
            <a:off x="8475238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gcf3963c117_0_200"/>
          <p:cNvCxnSpPr/>
          <p:nvPr/>
        </p:nvCxnSpPr>
        <p:spPr>
          <a:xfrm>
            <a:off x="88072" y="235981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cf3963c117_0_200"/>
          <p:cNvCxnSpPr/>
          <p:nvPr/>
        </p:nvCxnSpPr>
        <p:spPr>
          <a:xfrm>
            <a:off x="88072" y="401898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gcf3963c117_0_200"/>
          <p:cNvCxnSpPr/>
          <p:nvPr/>
        </p:nvCxnSpPr>
        <p:spPr>
          <a:xfrm>
            <a:off x="88072" y="5707919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cf3963c117_0_200"/>
          <p:cNvCxnSpPr/>
          <p:nvPr/>
        </p:nvCxnSpPr>
        <p:spPr>
          <a:xfrm>
            <a:off x="88072" y="764705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cf3963c117_0_200"/>
          <p:cNvSpPr txBox="1"/>
          <p:nvPr/>
        </p:nvSpPr>
        <p:spPr>
          <a:xfrm>
            <a:off x="327173" y="624455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gcf3963c117_0_200"/>
          <p:cNvSpPr txBox="1"/>
          <p:nvPr/>
        </p:nvSpPr>
        <p:spPr>
          <a:xfrm>
            <a:off x="1210809" y="6244552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gcf3963c117_0_200"/>
          <p:cNvSpPr txBox="1"/>
          <p:nvPr/>
        </p:nvSpPr>
        <p:spPr>
          <a:xfrm>
            <a:off x="2415278" y="6176628"/>
            <a:ext cx="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gcf3963c117_0_200"/>
          <p:cNvSpPr txBox="1"/>
          <p:nvPr/>
        </p:nvSpPr>
        <p:spPr>
          <a:xfrm>
            <a:off x="2883765" y="6176628"/>
            <a:ext cx="2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gcf3963c117_0_200"/>
          <p:cNvSpPr txBox="1"/>
          <p:nvPr/>
        </p:nvSpPr>
        <p:spPr>
          <a:xfrm>
            <a:off x="3355119" y="617693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gcf3963c117_0_200"/>
          <p:cNvSpPr txBox="1"/>
          <p:nvPr/>
        </p:nvSpPr>
        <p:spPr>
          <a:xfrm>
            <a:off x="3882011" y="6176933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gcf3963c117_0_200"/>
          <p:cNvSpPr txBox="1"/>
          <p:nvPr/>
        </p:nvSpPr>
        <p:spPr>
          <a:xfrm>
            <a:off x="5035269" y="6177238"/>
            <a:ext cx="3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gcf3963c117_0_200"/>
          <p:cNvSpPr txBox="1"/>
          <p:nvPr/>
        </p:nvSpPr>
        <p:spPr>
          <a:xfrm>
            <a:off x="5580112" y="618642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gcf3963c117_0_200"/>
          <p:cNvSpPr txBox="1"/>
          <p:nvPr/>
        </p:nvSpPr>
        <p:spPr>
          <a:xfrm>
            <a:off x="6409749" y="6177238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gcf3963c117_0_200"/>
          <p:cNvSpPr txBox="1"/>
          <p:nvPr/>
        </p:nvSpPr>
        <p:spPr>
          <a:xfrm>
            <a:off x="6947849" y="6156732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gcf3963c117_0_200"/>
          <p:cNvSpPr txBox="1"/>
          <p:nvPr/>
        </p:nvSpPr>
        <p:spPr>
          <a:xfrm>
            <a:off x="7523913" y="6186421"/>
            <a:ext cx="2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gcf3963c117_0_200"/>
          <p:cNvSpPr txBox="1"/>
          <p:nvPr/>
        </p:nvSpPr>
        <p:spPr>
          <a:xfrm>
            <a:off x="8357645" y="6195604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gcf3963c117_0_200"/>
          <p:cNvSpPr txBox="1"/>
          <p:nvPr/>
        </p:nvSpPr>
        <p:spPr>
          <a:xfrm>
            <a:off x="88072" y="141934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gcf3963c117_0_200"/>
          <p:cNvSpPr txBox="1"/>
          <p:nvPr/>
        </p:nvSpPr>
        <p:spPr>
          <a:xfrm>
            <a:off x="0" y="2882764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gcf3963c117_0_200"/>
          <p:cNvSpPr txBox="1"/>
          <p:nvPr/>
        </p:nvSpPr>
        <p:spPr>
          <a:xfrm>
            <a:off x="0" y="447465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gcf3963c117_0_200"/>
          <p:cNvSpPr txBox="1"/>
          <p:nvPr/>
        </p:nvSpPr>
        <p:spPr>
          <a:xfrm>
            <a:off x="88072" y="192408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4233525" y="37602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835696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312574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81173" y="1357125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748537" y="2757837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2627784" y="283958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3419872" y="2836883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5069012" y="2757839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6576250" y="2751650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7748112" y="2772364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251520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036438" y="4789988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2318545" y="487482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2843808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3315309" y="488048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3820284" y="487482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4852925" y="4790050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5407286" y="4777463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6242852" y="4777525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6797214" y="4777525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452320" y="485657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8180162" y="4764937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8" name="Google Shape;208;p2"/>
          <p:cNvCxnSpPr>
            <a:stCxn id="186" idx="3"/>
            <a:endCxn id="187" idx="7"/>
          </p:cNvCxnSpPr>
          <p:nvPr/>
        </p:nvCxnSpPr>
        <p:spPr>
          <a:xfrm flipH="1">
            <a:off x="2204343" y="541284"/>
            <a:ext cx="2115600" cy="94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"/>
          <p:cNvCxnSpPr>
            <a:stCxn id="186" idx="4"/>
            <a:endCxn id="188" idx="0"/>
          </p:cNvCxnSpPr>
          <p:nvPr/>
        </p:nvCxnSpPr>
        <p:spPr>
          <a:xfrm>
            <a:off x="4528575" y="627702"/>
            <a:ext cx="0" cy="79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"/>
          <p:cNvCxnSpPr>
            <a:stCxn id="186" idx="5"/>
            <a:endCxn id="189" idx="1"/>
          </p:cNvCxnSpPr>
          <p:nvPr/>
        </p:nvCxnSpPr>
        <p:spPr>
          <a:xfrm>
            <a:off x="4737207" y="541284"/>
            <a:ext cx="1930500" cy="90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>
            <a:stCxn id="187" idx="3"/>
            <a:endCxn id="190" idx="0"/>
          </p:cNvCxnSpPr>
          <p:nvPr/>
        </p:nvCxnSpPr>
        <p:spPr>
          <a:xfrm flipH="1">
            <a:off x="1043661" y="1793332"/>
            <a:ext cx="855300" cy="96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>
            <a:stCxn id="187" idx="5"/>
            <a:endCxn id="191" idx="1"/>
          </p:cNvCxnSpPr>
          <p:nvPr/>
        </p:nvCxnSpPr>
        <p:spPr>
          <a:xfrm>
            <a:off x="2204431" y="1793332"/>
            <a:ext cx="486600" cy="110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"/>
          <p:cNvCxnSpPr>
            <a:stCxn id="188" idx="3"/>
            <a:endCxn id="192" idx="0"/>
          </p:cNvCxnSpPr>
          <p:nvPr/>
        </p:nvCxnSpPr>
        <p:spPr>
          <a:xfrm flipH="1">
            <a:off x="3635739" y="1793332"/>
            <a:ext cx="7401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"/>
          <p:cNvCxnSpPr>
            <a:stCxn id="188" idx="5"/>
            <a:endCxn id="193" idx="0"/>
          </p:cNvCxnSpPr>
          <p:nvPr/>
        </p:nvCxnSpPr>
        <p:spPr>
          <a:xfrm>
            <a:off x="4681309" y="1793332"/>
            <a:ext cx="682800" cy="96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"/>
          <p:cNvCxnSpPr>
            <a:stCxn id="189" idx="4"/>
            <a:endCxn id="194" idx="0"/>
          </p:cNvCxnSpPr>
          <p:nvPr/>
        </p:nvCxnSpPr>
        <p:spPr>
          <a:xfrm flipH="1">
            <a:off x="6871423" y="1947225"/>
            <a:ext cx="4800" cy="80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"/>
          <p:cNvCxnSpPr>
            <a:stCxn id="189" idx="5"/>
            <a:endCxn id="195" idx="1"/>
          </p:cNvCxnSpPr>
          <p:nvPr/>
        </p:nvCxnSpPr>
        <p:spPr>
          <a:xfrm>
            <a:off x="7084855" y="1860807"/>
            <a:ext cx="749700" cy="99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"/>
          <p:cNvCxnSpPr>
            <a:stCxn id="190" idx="3"/>
            <a:endCxn id="196" idx="0"/>
          </p:cNvCxnSpPr>
          <p:nvPr/>
        </p:nvCxnSpPr>
        <p:spPr>
          <a:xfrm flipH="1">
            <a:off x="467456" y="3261519"/>
            <a:ext cx="367500" cy="160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"/>
          <p:cNvCxnSpPr>
            <a:stCxn id="190" idx="5"/>
            <a:endCxn id="197" idx="0"/>
          </p:cNvCxnSpPr>
          <p:nvPr/>
        </p:nvCxnSpPr>
        <p:spPr>
          <a:xfrm>
            <a:off x="1252219" y="3261519"/>
            <a:ext cx="79200" cy="152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"/>
          <p:cNvCxnSpPr>
            <a:stCxn id="191" idx="3"/>
            <a:endCxn id="198" idx="0"/>
          </p:cNvCxnSpPr>
          <p:nvPr/>
        </p:nvCxnSpPr>
        <p:spPr>
          <a:xfrm flipH="1">
            <a:off x="2534449" y="3208320"/>
            <a:ext cx="156600" cy="16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"/>
          <p:cNvCxnSpPr>
            <a:stCxn id="191" idx="5"/>
            <a:endCxn id="199" idx="0"/>
          </p:cNvCxnSpPr>
          <p:nvPr/>
        </p:nvCxnSpPr>
        <p:spPr>
          <a:xfrm>
            <a:off x="2996519" y="3208320"/>
            <a:ext cx="63300" cy="16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"/>
          <p:cNvCxnSpPr>
            <a:stCxn id="192" idx="3"/>
            <a:endCxn id="200" idx="0"/>
          </p:cNvCxnSpPr>
          <p:nvPr/>
        </p:nvCxnSpPr>
        <p:spPr>
          <a:xfrm>
            <a:off x="3483137" y="3205618"/>
            <a:ext cx="48300" cy="167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"/>
          <p:cNvCxnSpPr>
            <a:stCxn id="192" idx="5"/>
            <a:endCxn id="201" idx="0"/>
          </p:cNvCxnSpPr>
          <p:nvPr/>
        </p:nvCxnSpPr>
        <p:spPr>
          <a:xfrm>
            <a:off x="3788607" y="3205618"/>
            <a:ext cx="247800" cy="16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"/>
          <p:cNvCxnSpPr>
            <a:stCxn id="193" idx="3"/>
            <a:endCxn id="202" idx="0"/>
          </p:cNvCxnSpPr>
          <p:nvPr/>
        </p:nvCxnSpPr>
        <p:spPr>
          <a:xfrm flipH="1">
            <a:off x="5147930" y="3261520"/>
            <a:ext cx="7500" cy="152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"/>
          <p:cNvCxnSpPr>
            <a:stCxn id="193" idx="5"/>
            <a:endCxn id="203" idx="0"/>
          </p:cNvCxnSpPr>
          <p:nvPr/>
        </p:nvCxnSpPr>
        <p:spPr>
          <a:xfrm>
            <a:off x="5572694" y="3261520"/>
            <a:ext cx="129600" cy="15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"/>
          <p:cNvCxnSpPr>
            <a:stCxn id="194" idx="3"/>
            <a:endCxn id="204" idx="0"/>
          </p:cNvCxnSpPr>
          <p:nvPr/>
        </p:nvCxnSpPr>
        <p:spPr>
          <a:xfrm flipH="1">
            <a:off x="6537868" y="3255332"/>
            <a:ext cx="124800" cy="15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"/>
          <p:cNvCxnSpPr>
            <a:stCxn id="194" idx="5"/>
            <a:endCxn id="205" idx="0"/>
          </p:cNvCxnSpPr>
          <p:nvPr/>
        </p:nvCxnSpPr>
        <p:spPr>
          <a:xfrm>
            <a:off x="7079932" y="3255332"/>
            <a:ext cx="12300" cy="15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"/>
          <p:cNvCxnSpPr>
            <a:stCxn id="195" idx="3"/>
            <a:endCxn id="206" idx="0"/>
          </p:cNvCxnSpPr>
          <p:nvPr/>
        </p:nvCxnSpPr>
        <p:spPr>
          <a:xfrm flipH="1">
            <a:off x="7668330" y="3276046"/>
            <a:ext cx="166200" cy="158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"/>
          <p:cNvCxnSpPr>
            <a:stCxn id="195" idx="5"/>
            <a:endCxn id="207" idx="0"/>
          </p:cNvCxnSpPr>
          <p:nvPr/>
        </p:nvCxnSpPr>
        <p:spPr>
          <a:xfrm>
            <a:off x="8251794" y="3276046"/>
            <a:ext cx="223500" cy="148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"/>
          <p:cNvCxnSpPr>
            <a:stCxn id="196" idx="4"/>
          </p:cNvCxnSpPr>
          <p:nvPr/>
        </p:nvCxnSpPr>
        <p:spPr>
          <a:xfrm>
            <a:off x="467520" y="5301160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2"/>
          <p:cNvCxnSpPr/>
          <p:nvPr/>
        </p:nvCxnSpPr>
        <p:spPr>
          <a:xfrm>
            <a:off x="1339025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1" name="Google Shape;231;p2"/>
          <p:cNvCxnSpPr/>
          <p:nvPr/>
        </p:nvCxnSpPr>
        <p:spPr>
          <a:xfrm>
            <a:off x="2559709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2" name="Google Shape;232;p2"/>
          <p:cNvCxnSpPr/>
          <p:nvPr/>
        </p:nvCxnSpPr>
        <p:spPr>
          <a:xfrm>
            <a:off x="3049461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3" name="Google Shape;233;p2"/>
          <p:cNvCxnSpPr/>
          <p:nvPr/>
        </p:nvCxnSpPr>
        <p:spPr>
          <a:xfrm>
            <a:off x="3507238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4" name="Google Shape;234;p2"/>
          <p:cNvCxnSpPr/>
          <p:nvPr/>
        </p:nvCxnSpPr>
        <p:spPr>
          <a:xfrm>
            <a:off x="4026442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5" name="Google Shape;235;p2"/>
          <p:cNvCxnSpPr/>
          <p:nvPr/>
        </p:nvCxnSpPr>
        <p:spPr>
          <a:xfrm>
            <a:off x="5179700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6" name="Google Shape;236;p2"/>
          <p:cNvCxnSpPr/>
          <p:nvPr/>
        </p:nvCxnSpPr>
        <p:spPr>
          <a:xfrm>
            <a:off x="5702427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7" name="Google Shape;237;p2"/>
          <p:cNvCxnSpPr/>
          <p:nvPr/>
        </p:nvCxnSpPr>
        <p:spPr>
          <a:xfrm>
            <a:off x="6554180" y="5303415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8" name="Google Shape;238;p2"/>
          <p:cNvCxnSpPr/>
          <p:nvPr/>
        </p:nvCxnSpPr>
        <p:spPr>
          <a:xfrm>
            <a:off x="7092280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2"/>
          <p:cNvCxnSpPr/>
          <p:nvPr/>
        </p:nvCxnSpPr>
        <p:spPr>
          <a:xfrm>
            <a:off x="7668344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2"/>
          <p:cNvCxnSpPr/>
          <p:nvPr/>
        </p:nvCxnSpPr>
        <p:spPr>
          <a:xfrm>
            <a:off x="8475238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2"/>
          <p:cNvCxnSpPr/>
          <p:nvPr/>
        </p:nvCxnSpPr>
        <p:spPr>
          <a:xfrm flipH="1" rot="10800000">
            <a:off x="88072" y="2359815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"/>
          <p:cNvCxnSpPr/>
          <p:nvPr/>
        </p:nvCxnSpPr>
        <p:spPr>
          <a:xfrm flipH="1" rot="10800000">
            <a:off x="88072" y="4018985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"/>
          <p:cNvCxnSpPr/>
          <p:nvPr/>
        </p:nvCxnSpPr>
        <p:spPr>
          <a:xfrm flipH="1" rot="10800000">
            <a:off x="88072" y="5707918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"/>
          <p:cNvCxnSpPr/>
          <p:nvPr/>
        </p:nvCxnSpPr>
        <p:spPr>
          <a:xfrm flipH="1" rot="10800000">
            <a:off x="88072" y="764704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"/>
          <p:cNvSpPr txBox="1"/>
          <p:nvPr/>
        </p:nvSpPr>
        <p:spPr>
          <a:xfrm>
            <a:off x="327173" y="6244552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1210809" y="6244552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415278" y="6176628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2883765" y="617662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3355119" y="617693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3882011" y="6176933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2"/>
          <p:cNvSpPr txBox="1"/>
          <p:nvPr/>
        </p:nvSpPr>
        <p:spPr>
          <a:xfrm>
            <a:off x="5035269" y="6177238"/>
            <a:ext cx="383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5580112" y="6186421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6409749" y="6177238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6947849" y="6156732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7523913" y="618642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8357645" y="6195604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88072" y="1419346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0" y="2882764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0" y="4474656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88072" y="192408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f3963c117_0_30"/>
          <p:cNvSpPr/>
          <p:nvPr/>
        </p:nvSpPr>
        <p:spPr>
          <a:xfrm>
            <a:off x="4312575" y="116651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gcf3963c117_0_30"/>
          <p:cNvSpPr/>
          <p:nvPr/>
        </p:nvSpPr>
        <p:spPr>
          <a:xfrm>
            <a:off x="1835696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gcf3963c117_0_30"/>
          <p:cNvSpPr/>
          <p:nvPr/>
        </p:nvSpPr>
        <p:spPr>
          <a:xfrm>
            <a:off x="4312574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gcf3963c117_0_30"/>
          <p:cNvSpPr/>
          <p:nvPr/>
        </p:nvSpPr>
        <p:spPr>
          <a:xfrm>
            <a:off x="6660225" y="143617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gcf3963c117_0_30"/>
          <p:cNvSpPr/>
          <p:nvPr/>
        </p:nvSpPr>
        <p:spPr>
          <a:xfrm>
            <a:off x="827587" y="283688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gcf3963c117_0_30"/>
          <p:cNvSpPr/>
          <p:nvPr/>
        </p:nvSpPr>
        <p:spPr>
          <a:xfrm>
            <a:off x="2627784" y="283958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gcf3963c117_0_30"/>
          <p:cNvSpPr/>
          <p:nvPr/>
        </p:nvSpPr>
        <p:spPr>
          <a:xfrm>
            <a:off x="3419872" y="2836883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2" name="Google Shape;272;gcf3963c117_0_30"/>
          <p:cNvSpPr/>
          <p:nvPr/>
        </p:nvSpPr>
        <p:spPr>
          <a:xfrm>
            <a:off x="5148062" y="2836888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gcf3963c117_0_30"/>
          <p:cNvSpPr/>
          <p:nvPr/>
        </p:nvSpPr>
        <p:spPr>
          <a:xfrm>
            <a:off x="6655300" y="283070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gcf3963c117_0_30"/>
          <p:cNvSpPr/>
          <p:nvPr/>
        </p:nvSpPr>
        <p:spPr>
          <a:xfrm>
            <a:off x="7827162" y="2851413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Google Shape;275;gcf3963c117_0_30"/>
          <p:cNvSpPr/>
          <p:nvPr/>
        </p:nvSpPr>
        <p:spPr>
          <a:xfrm>
            <a:off x="251520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6" name="Google Shape;276;gcf3963c117_0_30"/>
          <p:cNvSpPr/>
          <p:nvPr/>
        </p:nvSpPr>
        <p:spPr>
          <a:xfrm>
            <a:off x="1115488" y="4869038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gcf3963c117_0_30"/>
          <p:cNvSpPr/>
          <p:nvPr/>
        </p:nvSpPr>
        <p:spPr>
          <a:xfrm>
            <a:off x="2318545" y="487482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gcf3963c117_0_30"/>
          <p:cNvSpPr/>
          <p:nvPr/>
        </p:nvSpPr>
        <p:spPr>
          <a:xfrm>
            <a:off x="2843808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gcf3963c117_0_30"/>
          <p:cNvSpPr/>
          <p:nvPr/>
        </p:nvSpPr>
        <p:spPr>
          <a:xfrm>
            <a:off x="3315309" y="488048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0" name="Google Shape;280;gcf3963c117_0_30"/>
          <p:cNvSpPr/>
          <p:nvPr/>
        </p:nvSpPr>
        <p:spPr>
          <a:xfrm>
            <a:off x="3820284" y="487482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gcf3963c117_0_30"/>
          <p:cNvSpPr/>
          <p:nvPr/>
        </p:nvSpPr>
        <p:spPr>
          <a:xfrm>
            <a:off x="4931975" y="486910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gcf3963c117_0_30"/>
          <p:cNvSpPr/>
          <p:nvPr/>
        </p:nvSpPr>
        <p:spPr>
          <a:xfrm>
            <a:off x="5486337" y="485651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gcf3963c117_0_30"/>
          <p:cNvSpPr/>
          <p:nvPr/>
        </p:nvSpPr>
        <p:spPr>
          <a:xfrm>
            <a:off x="6321901" y="485657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gcf3963c117_0_30"/>
          <p:cNvSpPr/>
          <p:nvPr/>
        </p:nvSpPr>
        <p:spPr>
          <a:xfrm>
            <a:off x="6876272" y="485657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gcf3963c117_0_30"/>
          <p:cNvSpPr/>
          <p:nvPr/>
        </p:nvSpPr>
        <p:spPr>
          <a:xfrm>
            <a:off x="7452320" y="485657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gcf3963c117_0_30"/>
          <p:cNvSpPr/>
          <p:nvPr/>
        </p:nvSpPr>
        <p:spPr>
          <a:xfrm>
            <a:off x="8259212" y="484398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7" name="Google Shape;287;gcf3963c117_0_30"/>
          <p:cNvCxnSpPr>
            <a:stCxn id="265" idx="3"/>
            <a:endCxn id="266" idx="7"/>
          </p:cNvCxnSpPr>
          <p:nvPr/>
        </p:nvCxnSpPr>
        <p:spPr>
          <a:xfrm flipH="1">
            <a:off x="2204440" y="485386"/>
            <a:ext cx="2171400" cy="10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gcf3963c117_0_30"/>
          <p:cNvCxnSpPr>
            <a:stCxn id="265" idx="4"/>
            <a:endCxn id="267" idx="0"/>
          </p:cNvCxnSpPr>
          <p:nvPr/>
        </p:nvCxnSpPr>
        <p:spPr>
          <a:xfrm>
            <a:off x="4528575" y="548651"/>
            <a:ext cx="0" cy="87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gcf3963c117_0_30"/>
          <p:cNvCxnSpPr>
            <a:stCxn id="265" idx="5"/>
            <a:endCxn id="268" idx="1"/>
          </p:cNvCxnSpPr>
          <p:nvPr/>
        </p:nvCxnSpPr>
        <p:spPr>
          <a:xfrm>
            <a:off x="4681310" y="485386"/>
            <a:ext cx="2042100" cy="10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gcf3963c117_0_30"/>
          <p:cNvCxnSpPr>
            <a:stCxn id="266" idx="3"/>
            <a:endCxn id="269" idx="0"/>
          </p:cNvCxnSpPr>
          <p:nvPr/>
        </p:nvCxnSpPr>
        <p:spPr>
          <a:xfrm flipH="1">
            <a:off x="1043661" y="1793332"/>
            <a:ext cx="8553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gcf3963c117_0_30"/>
          <p:cNvCxnSpPr>
            <a:stCxn id="266" idx="5"/>
            <a:endCxn id="270" idx="1"/>
          </p:cNvCxnSpPr>
          <p:nvPr/>
        </p:nvCxnSpPr>
        <p:spPr>
          <a:xfrm>
            <a:off x="2204431" y="1793332"/>
            <a:ext cx="486600" cy="110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gcf3963c117_0_30"/>
          <p:cNvCxnSpPr>
            <a:stCxn id="267" idx="3"/>
            <a:endCxn id="271" idx="0"/>
          </p:cNvCxnSpPr>
          <p:nvPr/>
        </p:nvCxnSpPr>
        <p:spPr>
          <a:xfrm flipH="1">
            <a:off x="3635739" y="1793332"/>
            <a:ext cx="7401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cf3963c117_0_30"/>
          <p:cNvCxnSpPr>
            <a:stCxn id="267" idx="5"/>
            <a:endCxn id="272" idx="0"/>
          </p:cNvCxnSpPr>
          <p:nvPr/>
        </p:nvCxnSpPr>
        <p:spPr>
          <a:xfrm>
            <a:off x="4681309" y="1793332"/>
            <a:ext cx="6828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cf3963c117_0_30"/>
          <p:cNvCxnSpPr>
            <a:stCxn id="268" idx="4"/>
            <a:endCxn id="273" idx="0"/>
          </p:cNvCxnSpPr>
          <p:nvPr/>
        </p:nvCxnSpPr>
        <p:spPr>
          <a:xfrm flipH="1">
            <a:off x="6871425" y="1868175"/>
            <a:ext cx="4800" cy="9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cf3963c117_0_30"/>
          <p:cNvCxnSpPr>
            <a:stCxn id="268" idx="5"/>
            <a:endCxn id="274" idx="1"/>
          </p:cNvCxnSpPr>
          <p:nvPr/>
        </p:nvCxnSpPr>
        <p:spPr>
          <a:xfrm>
            <a:off x="7028960" y="1804910"/>
            <a:ext cx="861600" cy="11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cf3963c117_0_30"/>
          <p:cNvCxnSpPr>
            <a:stCxn id="269" idx="3"/>
            <a:endCxn id="275" idx="0"/>
          </p:cNvCxnSpPr>
          <p:nvPr/>
        </p:nvCxnSpPr>
        <p:spPr>
          <a:xfrm flipH="1">
            <a:off x="467552" y="3205623"/>
            <a:ext cx="42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cf3963c117_0_30"/>
          <p:cNvCxnSpPr>
            <a:stCxn id="269" idx="5"/>
            <a:endCxn id="276" idx="0"/>
          </p:cNvCxnSpPr>
          <p:nvPr/>
        </p:nvCxnSpPr>
        <p:spPr>
          <a:xfrm>
            <a:off x="1196323" y="3205623"/>
            <a:ext cx="135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cf3963c117_0_30"/>
          <p:cNvCxnSpPr>
            <a:stCxn id="270" idx="3"/>
            <a:endCxn id="277" idx="0"/>
          </p:cNvCxnSpPr>
          <p:nvPr/>
        </p:nvCxnSpPr>
        <p:spPr>
          <a:xfrm flipH="1">
            <a:off x="2534449" y="3208320"/>
            <a:ext cx="156600" cy="16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gcf3963c117_0_30"/>
          <p:cNvCxnSpPr>
            <a:stCxn id="270" idx="5"/>
            <a:endCxn id="278" idx="0"/>
          </p:cNvCxnSpPr>
          <p:nvPr/>
        </p:nvCxnSpPr>
        <p:spPr>
          <a:xfrm>
            <a:off x="2996519" y="3208320"/>
            <a:ext cx="63300" cy="16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cf3963c117_0_30"/>
          <p:cNvCxnSpPr>
            <a:stCxn id="271" idx="3"/>
            <a:endCxn id="279" idx="0"/>
          </p:cNvCxnSpPr>
          <p:nvPr/>
        </p:nvCxnSpPr>
        <p:spPr>
          <a:xfrm>
            <a:off x="3483137" y="3205618"/>
            <a:ext cx="48300" cy="167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gcf3963c117_0_30"/>
          <p:cNvCxnSpPr>
            <a:stCxn id="271" idx="5"/>
            <a:endCxn id="280" idx="0"/>
          </p:cNvCxnSpPr>
          <p:nvPr/>
        </p:nvCxnSpPr>
        <p:spPr>
          <a:xfrm>
            <a:off x="3788607" y="3205618"/>
            <a:ext cx="247800" cy="16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gcf3963c117_0_30"/>
          <p:cNvCxnSpPr>
            <a:stCxn id="272" idx="3"/>
            <a:endCxn id="281" idx="0"/>
          </p:cNvCxnSpPr>
          <p:nvPr/>
        </p:nvCxnSpPr>
        <p:spPr>
          <a:xfrm flipH="1">
            <a:off x="5148027" y="3205623"/>
            <a:ext cx="6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cf3963c117_0_30"/>
          <p:cNvCxnSpPr>
            <a:stCxn id="272" idx="5"/>
            <a:endCxn id="282" idx="0"/>
          </p:cNvCxnSpPr>
          <p:nvPr/>
        </p:nvCxnSpPr>
        <p:spPr>
          <a:xfrm>
            <a:off x="5516797" y="3205623"/>
            <a:ext cx="185400" cy="165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gcf3963c117_0_30"/>
          <p:cNvCxnSpPr>
            <a:stCxn id="273" idx="3"/>
            <a:endCxn id="283" idx="0"/>
          </p:cNvCxnSpPr>
          <p:nvPr/>
        </p:nvCxnSpPr>
        <p:spPr>
          <a:xfrm flipH="1">
            <a:off x="6537965" y="3199435"/>
            <a:ext cx="1806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cf3963c117_0_30"/>
          <p:cNvCxnSpPr>
            <a:stCxn id="273" idx="5"/>
            <a:endCxn id="284" idx="0"/>
          </p:cNvCxnSpPr>
          <p:nvPr/>
        </p:nvCxnSpPr>
        <p:spPr>
          <a:xfrm>
            <a:off x="7024035" y="3199435"/>
            <a:ext cx="681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cf3963c117_0_30"/>
          <p:cNvCxnSpPr>
            <a:stCxn id="274" idx="3"/>
            <a:endCxn id="285" idx="0"/>
          </p:cNvCxnSpPr>
          <p:nvPr/>
        </p:nvCxnSpPr>
        <p:spPr>
          <a:xfrm flipH="1">
            <a:off x="7668427" y="3220148"/>
            <a:ext cx="222000" cy="16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cf3963c117_0_30"/>
          <p:cNvCxnSpPr>
            <a:stCxn id="274" idx="5"/>
            <a:endCxn id="286" idx="0"/>
          </p:cNvCxnSpPr>
          <p:nvPr/>
        </p:nvCxnSpPr>
        <p:spPr>
          <a:xfrm>
            <a:off x="8195897" y="3220148"/>
            <a:ext cx="279300" cy="162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gcf3963c117_0_30"/>
          <p:cNvCxnSpPr>
            <a:stCxn id="275" idx="4"/>
          </p:cNvCxnSpPr>
          <p:nvPr/>
        </p:nvCxnSpPr>
        <p:spPr>
          <a:xfrm>
            <a:off x="467520" y="5301160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9" name="Google Shape;309;gcf3963c117_0_30"/>
          <p:cNvCxnSpPr/>
          <p:nvPr/>
        </p:nvCxnSpPr>
        <p:spPr>
          <a:xfrm>
            <a:off x="1339025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0" name="Google Shape;310;gcf3963c117_0_30"/>
          <p:cNvCxnSpPr/>
          <p:nvPr/>
        </p:nvCxnSpPr>
        <p:spPr>
          <a:xfrm>
            <a:off x="2559709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gcf3963c117_0_30"/>
          <p:cNvCxnSpPr/>
          <p:nvPr/>
        </p:nvCxnSpPr>
        <p:spPr>
          <a:xfrm>
            <a:off x="3049461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gcf3963c117_0_30"/>
          <p:cNvCxnSpPr/>
          <p:nvPr/>
        </p:nvCxnSpPr>
        <p:spPr>
          <a:xfrm>
            <a:off x="3507238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3" name="Google Shape;313;gcf3963c117_0_30"/>
          <p:cNvCxnSpPr/>
          <p:nvPr/>
        </p:nvCxnSpPr>
        <p:spPr>
          <a:xfrm>
            <a:off x="4026442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gcf3963c117_0_30"/>
          <p:cNvCxnSpPr/>
          <p:nvPr/>
        </p:nvCxnSpPr>
        <p:spPr>
          <a:xfrm>
            <a:off x="5179700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gcf3963c117_0_30"/>
          <p:cNvCxnSpPr/>
          <p:nvPr/>
        </p:nvCxnSpPr>
        <p:spPr>
          <a:xfrm>
            <a:off x="5702427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gcf3963c117_0_30"/>
          <p:cNvCxnSpPr/>
          <p:nvPr/>
        </p:nvCxnSpPr>
        <p:spPr>
          <a:xfrm>
            <a:off x="6554180" y="5303415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gcf3963c117_0_30"/>
          <p:cNvCxnSpPr/>
          <p:nvPr/>
        </p:nvCxnSpPr>
        <p:spPr>
          <a:xfrm>
            <a:off x="7092280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8" name="Google Shape;318;gcf3963c117_0_30"/>
          <p:cNvCxnSpPr/>
          <p:nvPr/>
        </p:nvCxnSpPr>
        <p:spPr>
          <a:xfrm>
            <a:off x="7668344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gcf3963c117_0_30"/>
          <p:cNvCxnSpPr/>
          <p:nvPr/>
        </p:nvCxnSpPr>
        <p:spPr>
          <a:xfrm>
            <a:off x="8475238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gcf3963c117_0_30"/>
          <p:cNvCxnSpPr/>
          <p:nvPr/>
        </p:nvCxnSpPr>
        <p:spPr>
          <a:xfrm>
            <a:off x="88072" y="235981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gcf3963c117_0_30"/>
          <p:cNvCxnSpPr/>
          <p:nvPr/>
        </p:nvCxnSpPr>
        <p:spPr>
          <a:xfrm>
            <a:off x="88072" y="401898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gcf3963c117_0_30"/>
          <p:cNvCxnSpPr/>
          <p:nvPr/>
        </p:nvCxnSpPr>
        <p:spPr>
          <a:xfrm>
            <a:off x="88072" y="5707919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gcf3963c117_0_30"/>
          <p:cNvCxnSpPr/>
          <p:nvPr/>
        </p:nvCxnSpPr>
        <p:spPr>
          <a:xfrm>
            <a:off x="88072" y="764705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gcf3963c117_0_30"/>
          <p:cNvSpPr txBox="1"/>
          <p:nvPr/>
        </p:nvSpPr>
        <p:spPr>
          <a:xfrm>
            <a:off x="327173" y="624455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gcf3963c117_0_30"/>
          <p:cNvSpPr txBox="1"/>
          <p:nvPr/>
        </p:nvSpPr>
        <p:spPr>
          <a:xfrm>
            <a:off x="1210809" y="6244552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gcf3963c117_0_30"/>
          <p:cNvSpPr txBox="1"/>
          <p:nvPr/>
        </p:nvSpPr>
        <p:spPr>
          <a:xfrm>
            <a:off x="2415278" y="6176628"/>
            <a:ext cx="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gcf3963c117_0_30"/>
          <p:cNvSpPr txBox="1"/>
          <p:nvPr/>
        </p:nvSpPr>
        <p:spPr>
          <a:xfrm>
            <a:off x="2883765" y="6176628"/>
            <a:ext cx="2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gcf3963c117_0_30"/>
          <p:cNvSpPr txBox="1"/>
          <p:nvPr/>
        </p:nvSpPr>
        <p:spPr>
          <a:xfrm>
            <a:off x="3355119" y="617693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9" name="Google Shape;329;gcf3963c117_0_30"/>
          <p:cNvSpPr txBox="1"/>
          <p:nvPr/>
        </p:nvSpPr>
        <p:spPr>
          <a:xfrm>
            <a:off x="3882011" y="6176933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0" name="Google Shape;330;gcf3963c117_0_30"/>
          <p:cNvSpPr txBox="1"/>
          <p:nvPr/>
        </p:nvSpPr>
        <p:spPr>
          <a:xfrm>
            <a:off x="5035269" y="6177238"/>
            <a:ext cx="3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1" name="Google Shape;331;gcf3963c117_0_30"/>
          <p:cNvSpPr txBox="1"/>
          <p:nvPr/>
        </p:nvSpPr>
        <p:spPr>
          <a:xfrm>
            <a:off x="5580112" y="618642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gcf3963c117_0_30"/>
          <p:cNvSpPr txBox="1"/>
          <p:nvPr/>
        </p:nvSpPr>
        <p:spPr>
          <a:xfrm>
            <a:off x="6409749" y="6177238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Google Shape;333;gcf3963c117_0_30"/>
          <p:cNvSpPr txBox="1"/>
          <p:nvPr/>
        </p:nvSpPr>
        <p:spPr>
          <a:xfrm>
            <a:off x="6947849" y="6156732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gcf3963c117_0_30"/>
          <p:cNvSpPr txBox="1"/>
          <p:nvPr/>
        </p:nvSpPr>
        <p:spPr>
          <a:xfrm>
            <a:off x="7523913" y="6186421"/>
            <a:ext cx="2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gcf3963c117_0_30"/>
          <p:cNvSpPr txBox="1"/>
          <p:nvPr/>
        </p:nvSpPr>
        <p:spPr>
          <a:xfrm>
            <a:off x="8357645" y="6195604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gcf3963c117_0_30"/>
          <p:cNvSpPr txBox="1"/>
          <p:nvPr/>
        </p:nvSpPr>
        <p:spPr>
          <a:xfrm>
            <a:off x="88072" y="141934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7" name="Google Shape;337;gcf3963c117_0_30"/>
          <p:cNvSpPr txBox="1"/>
          <p:nvPr/>
        </p:nvSpPr>
        <p:spPr>
          <a:xfrm>
            <a:off x="0" y="2882764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gcf3963c117_0_30"/>
          <p:cNvSpPr txBox="1"/>
          <p:nvPr/>
        </p:nvSpPr>
        <p:spPr>
          <a:xfrm>
            <a:off x="0" y="447465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gcf3963c117_0_30"/>
          <p:cNvSpPr txBox="1"/>
          <p:nvPr/>
        </p:nvSpPr>
        <p:spPr>
          <a:xfrm>
            <a:off x="88072" y="192408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gcf3963c117_0_30"/>
          <p:cNvSpPr txBox="1"/>
          <p:nvPr/>
        </p:nvSpPr>
        <p:spPr>
          <a:xfrm>
            <a:off x="3419875" y="-232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7,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gcf3963c117_0_30"/>
          <p:cNvSpPr txBox="1"/>
          <p:nvPr/>
        </p:nvSpPr>
        <p:spPr>
          <a:xfrm>
            <a:off x="981475" y="11406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16, -∞, 16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7, -∞, 7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2" name="Google Shape;342;gcf3963c117_0_30"/>
          <p:cNvSpPr txBox="1"/>
          <p:nvPr/>
        </p:nvSpPr>
        <p:spPr>
          <a:xfrm>
            <a:off x="3496075" y="11406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4, 7, 4</a:t>
            </a:r>
            <a:endParaRPr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3" name="Google Shape;343;gcf3963c117_0_30"/>
          <p:cNvSpPr txBox="1"/>
          <p:nvPr/>
        </p:nvSpPr>
        <p:spPr>
          <a:xfrm>
            <a:off x="5782075" y="11406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19, 7, 19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10, 7, 10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4" name="Google Shape;344;gcf3963c117_0_30"/>
          <p:cNvSpPr txBox="1"/>
          <p:nvPr/>
        </p:nvSpPr>
        <p:spPr>
          <a:xfrm>
            <a:off x="67075" y="31218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, 8,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16, 16,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5" name="Google Shape;345;gcf3963c117_0_30"/>
          <p:cNvSpPr txBox="1"/>
          <p:nvPr/>
        </p:nvSpPr>
        <p:spPr>
          <a:xfrm>
            <a:off x="1743475" y="26646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</a:t>
            </a: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</a:t>
            </a: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, 16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7, 7, 16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6" name="Google Shape;346;gcf3963c117_0_30"/>
          <p:cNvSpPr txBox="1"/>
          <p:nvPr/>
        </p:nvSpPr>
        <p:spPr>
          <a:xfrm>
            <a:off x="3877075" y="28170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4,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7" name="Google Shape;347;gcf3963c117_0_30"/>
          <p:cNvSpPr txBox="1"/>
          <p:nvPr/>
        </p:nvSpPr>
        <p:spPr>
          <a:xfrm>
            <a:off x="5858275" y="25884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</a:t>
            </a: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, 7,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18, 18,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19, 19,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8" name="Google Shape;348;gcf3963c117_0_30"/>
          <p:cNvSpPr txBox="1"/>
          <p:nvPr/>
        </p:nvSpPr>
        <p:spPr>
          <a:xfrm>
            <a:off x="7306075" y="31980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7, 19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5, 7, 19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10, 10, 19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49" name="Google Shape;349;gcf3963c117_0_30"/>
          <p:cNvCxnSpPr/>
          <p:nvPr/>
        </p:nvCxnSpPr>
        <p:spPr>
          <a:xfrm flipH="1" rot="10800000">
            <a:off x="4868850" y="2160225"/>
            <a:ext cx="427500" cy="38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f3963c117_0_404"/>
          <p:cNvSpPr/>
          <p:nvPr/>
        </p:nvSpPr>
        <p:spPr>
          <a:xfrm>
            <a:off x="4312574" y="11663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5" name="Google Shape;355;gcf3963c117_0_404"/>
          <p:cNvSpPr/>
          <p:nvPr/>
        </p:nvSpPr>
        <p:spPr>
          <a:xfrm>
            <a:off x="1835696" y="142459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6" name="Google Shape;356;gcf3963c117_0_404"/>
          <p:cNvSpPr/>
          <p:nvPr/>
        </p:nvSpPr>
        <p:spPr>
          <a:xfrm>
            <a:off x="4312574" y="142459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Google Shape;357;gcf3963c117_0_404"/>
          <p:cNvSpPr/>
          <p:nvPr/>
        </p:nvSpPr>
        <p:spPr>
          <a:xfrm>
            <a:off x="6660232" y="143617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gcf3963c117_0_404"/>
          <p:cNvSpPr/>
          <p:nvPr/>
        </p:nvSpPr>
        <p:spPr>
          <a:xfrm>
            <a:off x="827584" y="283688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9" name="Google Shape;359;gcf3963c117_0_404"/>
          <p:cNvSpPr/>
          <p:nvPr/>
        </p:nvSpPr>
        <p:spPr>
          <a:xfrm>
            <a:off x="2627784" y="2839585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gcf3963c117_0_404"/>
          <p:cNvSpPr/>
          <p:nvPr/>
        </p:nvSpPr>
        <p:spPr>
          <a:xfrm>
            <a:off x="3419871" y="2836883"/>
            <a:ext cx="5625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gcf3963c117_0_404"/>
          <p:cNvSpPr/>
          <p:nvPr/>
        </p:nvSpPr>
        <p:spPr>
          <a:xfrm>
            <a:off x="5148064" y="2836883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2" name="Google Shape;362;gcf3963c117_0_404"/>
          <p:cNvSpPr/>
          <p:nvPr/>
        </p:nvSpPr>
        <p:spPr>
          <a:xfrm>
            <a:off x="6655301" y="2830707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3" name="Google Shape;363;gcf3963c117_0_404"/>
          <p:cNvSpPr/>
          <p:nvPr/>
        </p:nvSpPr>
        <p:spPr>
          <a:xfrm>
            <a:off x="7827166" y="2851406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gcf3963c117_0_404"/>
          <p:cNvSpPr/>
          <p:nvPr/>
        </p:nvSpPr>
        <p:spPr>
          <a:xfrm>
            <a:off x="251520" y="486916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5" name="Google Shape;365;gcf3963c117_0_404"/>
          <p:cNvSpPr/>
          <p:nvPr/>
        </p:nvSpPr>
        <p:spPr>
          <a:xfrm>
            <a:off x="1115616" y="486916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gcf3963c117_0_404"/>
          <p:cNvSpPr/>
          <p:nvPr/>
        </p:nvSpPr>
        <p:spPr>
          <a:xfrm>
            <a:off x="2318545" y="4874822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Google Shape;367;gcf3963c117_0_404"/>
          <p:cNvSpPr/>
          <p:nvPr/>
        </p:nvSpPr>
        <p:spPr>
          <a:xfrm>
            <a:off x="2843808" y="4869160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gcf3963c117_0_404"/>
          <p:cNvSpPr/>
          <p:nvPr/>
        </p:nvSpPr>
        <p:spPr>
          <a:xfrm>
            <a:off x="4932040" y="4869160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Google Shape;369;gcf3963c117_0_404"/>
          <p:cNvSpPr/>
          <p:nvPr/>
        </p:nvSpPr>
        <p:spPr>
          <a:xfrm>
            <a:off x="5486403" y="4856574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0" name="Google Shape;370;gcf3963c117_0_404"/>
          <p:cNvSpPr/>
          <p:nvPr/>
        </p:nvSpPr>
        <p:spPr>
          <a:xfrm>
            <a:off x="6321894" y="4856574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gcf3963c117_0_404"/>
          <p:cNvSpPr/>
          <p:nvPr/>
        </p:nvSpPr>
        <p:spPr>
          <a:xfrm>
            <a:off x="6876256" y="4856574"/>
            <a:ext cx="432000" cy="432000"/>
          </a:xfrm>
          <a:prstGeom prst="ellipse">
            <a:avLst/>
          </a:prstGeom>
          <a:noFill/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2" name="Google Shape;372;gcf3963c117_0_404"/>
          <p:cNvSpPr/>
          <p:nvPr/>
        </p:nvSpPr>
        <p:spPr>
          <a:xfrm>
            <a:off x="7452320" y="4856574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gcf3963c117_0_404"/>
          <p:cNvSpPr/>
          <p:nvPr/>
        </p:nvSpPr>
        <p:spPr>
          <a:xfrm>
            <a:off x="8259214" y="4843988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74" name="Google Shape;374;gcf3963c117_0_404"/>
          <p:cNvCxnSpPr>
            <a:stCxn id="354" idx="3"/>
            <a:endCxn id="355" idx="7"/>
          </p:cNvCxnSpPr>
          <p:nvPr/>
        </p:nvCxnSpPr>
        <p:spPr>
          <a:xfrm flipH="1">
            <a:off x="2204439" y="485367"/>
            <a:ext cx="2171400" cy="10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gcf3963c117_0_404"/>
          <p:cNvCxnSpPr>
            <a:stCxn id="354" idx="4"/>
            <a:endCxn id="356" idx="0"/>
          </p:cNvCxnSpPr>
          <p:nvPr/>
        </p:nvCxnSpPr>
        <p:spPr>
          <a:xfrm>
            <a:off x="4528574" y="548632"/>
            <a:ext cx="0" cy="87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gcf3963c117_0_404"/>
          <p:cNvCxnSpPr>
            <a:stCxn id="354" idx="5"/>
            <a:endCxn id="357" idx="1"/>
          </p:cNvCxnSpPr>
          <p:nvPr/>
        </p:nvCxnSpPr>
        <p:spPr>
          <a:xfrm>
            <a:off x="4681309" y="485367"/>
            <a:ext cx="2042100" cy="10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gcf3963c117_0_404"/>
          <p:cNvCxnSpPr>
            <a:stCxn id="355" idx="3"/>
            <a:endCxn id="358" idx="0"/>
          </p:cNvCxnSpPr>
          <p:nvPr/>
        </p:nvCxnSpPr>
        <p:spPr>
          <a:xfrm flipH="1">
            <a:off x="1043661" y="1793332"/>
            <a:ext cx="8553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gcf3963c117_0_404"/>
          <p:cNvCxnSpPr>
            <a:stCxn id="355" idx="5"/>
            <a:endCxn id="359" idx="1"/>
          </p:cNvCxnSpPr>
          <p:nvPr/>
        </p:nvCxnSpPr>
        <p:spPr>
          <a:xfrm>
            <a:off x="2204431" y="1793332"/>
            <a:ext cx="486600" cy="110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gcf3963c117_0_404"/>
          <p:cNvCxnSpPr>
            <a:stCxn id="356" idx="3"/>
            <a:endCxn id="360" idx="0"/>
          </p:cNvCxnSpPr>
          <p:nvPr/>
        </p:nvCxnSpPr>
        <p:spPr>
          <a:xfrm flipH="1">
            <a:off x="3701139" y="1793332"/>
            <a:ext cx="6747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gcf3963c117_0_404"/>
          <p:cNvCxnSpPr>
            <a:stCxn id="356" idx="5"/>
            <a:endCxn id="361" idx="0"/>
          </p:cNvCxnSpPr>
          <p:nvPr/>
        </p:nvCxnSpPr>
        <p:spPr>
          <a:xfrm>
            <a:off x="4681309" y="1793332"/>
            <a:ext cx="6828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gcf3963c117_0_404"/>
          <p:cNvCxnSpPr>
            <a:stCxn id="357" idx="4"/>
            <a:endCxn id="362" idx="0"/>
          </p:cNvCxnSpPr>
          <p:nvPr/>
        </p:nvCxnSpPr>
        <p:spPr>
          <a:xfrm flipH="1">
            <a:off x="6871432" y="1868177"/>
            <a:ext cx="4800" cy="9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gcf3963c117_0_404"/>
          <p:cNvCxnSpPr>
            <a:stCxn id="357" idx="5"/>
            <a:endCxn id="363" idx="1"/>
          </p:cNvCxnSpPr>
          <p:nvPr/>
        </p:nvCxnSpPr>
        <p:spPr>
          <a:xfrm>
            <a:off x="7028967" y="1804912"/>
            <a:ext cx="861600" cy="11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gcf3963c117_0_404"/>
          <p:cNvCxnSpPr>
            <a:stCxn id="358" idx="3"/>
            <a:endCxn id="364" idx="0"/>
          </p:cNvCxnSpPr>
          <p:nvPr/>
        </p:nvCxnSpPr>
        <p:spPr>
          <a:xfrm flipH="1">
            <a:off x="467549" y="3205618"/>
            <a:ext cx="42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gcf3963c117_0_404"/>
          <p:cNvCxnSpPr>
            <a:stCxn id="358" idx="5"/>
            <a:endCxn id="365" idx="0"/>
          </p:cNvCxnSpPr>
          <p:nvPr/>
        </p:nvCxnSpPr>
        <p:spPr>
          <a:xfrm>
            <a:off x="1196319" y="3205618"/>
            <a:ext cx="135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gcf3963c117_0_404"/>
          <p:cNvCxnSpPr>
            <a:stCxn id="359" idx="3"/>
            <a:endCxn id="366" idx="0"/>
          </p:cNvCxnSpPr>
          <p:nvPr/>
        </p:nvCxnSpPr>
        <p:spPr>
          <a:xfrm flipH="1">
            <a:off x="2534449" y="3208320"/>
            <a:ext cx="156600" cy="16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gcf3963c117_0_404"/>
          <p:cNvCxnSpPr>
            <a:stCxn id="359" idx="5"/>
            <a:endCxn id="367" idx="0"/>
          </p:cNvCxnSpPr>
          <p:nvPr/>
        </p:nvCxnSpPr>
        <p:spPr>
          <a:xfrm>
            <a:off x="2996519" y="3208320"/>
            <a:ext cx="63300" cy="16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gcf3963c117_0_404"/>
          <p:cNvCxnSpPr>
            <a:stCxn id="361" idx="3"/>
            <a:endCxn id="368" idx="0"/>
          </p:cNvCxnSpPr>
          <p:nvPr/>
        </p:nvCxnSpPr>
        <p:spPr>
          <a:xfrm flipH="1">
            <a:off x="5148029" y="3205618"/>
            <a:ext cx="6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gcf3963c117_0_404"/>
          <p:cNvCxnSpPr>
            <a:stCxn id="361" idx="5"/>
            <a:endCxn id="369" idx="0"/>
          </p:cNvCxnSpPr>
          <p:nvPr/>
        </p:nvCxnSpPr>
        <p:spPr>
          <a:xfrm>
            <a:off x="5516799" y="3205618"/>
            <a:ext cx="185700" cy="165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gcf3963c117_0_404"/>
          <p:cNvCxnSpPr>
            <a:stCxn id="362" idx="3"/>
            <a:endCxn id="370" idx="0"/>
          </p:cNvCxnSpPr>
          <p:nvPr/>
        </p:nvCxnSpPr>
        <p:spPr>
          <a:xfrm flipH="1">
            <a:off x="6537966" y="3199442"/>
            <a:ext cx="1806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gcf3963c117_0_404"/>
          <p:cNvCxnSpPr>
            <a:stCxn id="362" idx="5"/>
            <a:endCxn id="371" idx="0"/>
          </p:cNvCxnSpPr>
          <p:nvPr/>
        </p:nvCxnSpPr>
        <p:spPr>
          <a:xfrm>
            <a:off x="7024036" y="3199442"/>
            <a:ext cx="681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gcf3963c117_0_404"/>
          <p:cNvCxnSpPr>
            <a:stCxn id="363" idx="3"/>
            <a:endCxn id="372" idx="0"/>
          </p:cNvCxnSpPr>
          <p:nvPr/>
        </p:nvCxnSpPr>
        <p:spPr>
          <a:xfrm flipH="1">
            <a:off x="7668431" y="3220141"/>
            <a:ext cx="222000" cy="16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gcf3963c117_0_404"/>
          <p:cNvCxnSpPr>
            <a:stCxn id="363" idx="5"/>
            <a:endCxn id="373" idx="0"/>
          </p:cNvCxnSpPr>
          <p:nvPr/>
        </p:nvCxnSpPr>
        <p:spPr>
          <a:xfrm>
            <a:off x="8195901" y="3220141"/>
            <a:ext cx="279300" cy="162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gcf3963c117_0_404"/>
          <p:cNvCxnSpPr>
            <a:stCxn id="364" idx="4"/>
          </p:cNvCxnSpPr>
          <p:nvPr/>
        </p:nvCxnSpPr>
        <p:spPr>
          <a:xfrm>
            <a:off x="467520" y="5301160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4" name="Google Shape;394;gcf3963c117_0_404"/>
          <p:cNvCxnSpPr/>
          <p:nvPr/>
        </p:nvCxnSpPr>
        <p:spPr>
          <a:xfrm>
            <a:off x="1339025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5" name="Google Shape;395;gcf3963c117_0_404"/>
          <p:cNvCxnSpPr/>
          <p:nvPr/>
        </p:nvCxnSpPr>
        <p:spPr>
          <a:xfrm>
            <a:off x="2559709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6" name="Google Shape;396;gcf3963c117_0_404"/>
          <p:cNvCxnSpPr/>
          <p:nvPr/>
        </p:nvCxnSpPr>
        <p:spPr>
          <a:xfrm>
            <a:off x="3049461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gcf3963c117_0_404"/>
          <p:cNvCxnSpPr/>
          <p:nvPr/>
        </p:nvCxnSpPr>
        <p:spPr>
          <a:xfrm>
            <a:off x="5179700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gcf3963c117_0_404"/>
          <p:cNvCxnSpPr/>
          <p:nvPr/>
        </p:nvCxnSpPr>
        <p:spPr>
          <a:xfrm>
            <a:off x="5702427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gcf3963c117_0_404"/>
          <p:cNvCxnSpPr/>
          <p:nvPr/>
        </p:nvCxnSpPr>
        <p:spPr>
          <a:xfrm>
            <a:off x="6554180" y="5303415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gcf3963c117_0_404"/>
          <p:cNvCxnSpPr/>
          <p:nvPr/>
        </p:nvCxnSpPr>
        <p:spPr>
          <a:xfrm>
            <a:off x="7092280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gcf3963c117_0_404"/>
          <p:cNvCxnSpPr/>
          <p:nvPr/>
        </p:nvCxnSpPr>
        <p:spPr>
          <a:xfrm>
            <a:off x="7668344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2" name="Google Shape;402;gcf3963c117_0_404"/>
          <p:cNvCxnSpPr/>
          <p:nvPr/>
        </p:nvCxnSpPr>
        <p:spPr>
          <a:xfrm>
            <a:off x="8475238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gcf3963c117_0_404"/>
          <p:cNvCxnSpPr/>
          <p:nvPr/>
        </p:nvCxnSpPr>
        <p:spPr>
          <a:xfrm>
            <a:off x="88072" y="235981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gcf3963c117_0_404"/>
          <p:cNvCxnSpPr/>
          <p:nvPr/>
        </p:nvCxnSpPr>
        <p:spPr>
          <a:xfrm>
            <a:off x="88072" y="401898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gcf3963c117_0_404"/>
          <p:cNvCxnSpPr/>
          <p:nvPr/>
        </p:nvCxnSpPr>
        <p:spPr>
          <a:xfrm>
            <a:off x="88072" y="5707919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gcf3963c117_0_404"/>
          <p:cNvCxnSpPr/>
          <p:nvPr/>
        </p:nvCxnSpPr>
        <p:spPr>
          <a:xfrm>
            <a:off x="88072" y="764705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gcf3963c117_0_404"/>
          <p:cNvSpPr txBox="1"/>
          <p:nvPr/>
        </p:nvSpPr>
        <p:spPr>
          <a:xfrm>
            <a:off x="327173" y="6244552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8" name="Google Shape;408;gcf3963c117_0_404"/>
          <p:cNvSpPr txBox="1"/>
          <p:nvPr/>
        </p:nvSpPr>
        <p:spPr>
          <a:xfrm>
            <a:off x="1210809" y="624455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9" name="Google Shape;409;gcf3963c117_0_404"/>
          <p:cNvSpPr txBox="1"/>
          <p:nvPr/>
        </p:nvSpPr>
        <p:spPr>
          <a:xfrm>
            <a:off x="2415278" y="6176628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0" name="Google Shape;410;gcf3963c117_0_404"/>
          <p:cNvSpPr txBox="1"/>
          <p:nvPr/>
        </p:nvSpPr>
        <p:spPr>
          <a:xfrm>
            <a:off x="2883765" y="6176628"/>
            <a:ext cx="3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1" name="Google Shape;411;gcf3963c117_0_404"/>
          <p:cNvSpPr txBox="1"/>
          <p:nvPr/>
        </p:nvSpPr>
        <p:spPr>
          <a:xfrm>
            <a:off x="5035269" y="6177238"/>
            <a:ext cx="3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gcf3963c117_0_404"/>
          <p:cNvSpPr txBox="1"/>
          <p:nvPr/>
        </p:nvSpPr>
        <p:spPr>
          <a:xfrm>
            <a:off x="5580112" y="6186421"/>
            <a:ext cx="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3" name="Google Shape;413;gcf3963c117_0_404"/>
          <p:cNvSpPr txBox="1"/>
          <p:nvPr/>
        </p:nvSpPr>
        <p:spPr>
          <a:xfrm>
            <a:off x="6409749" y="6177238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4" name="Google Shape;414;gcf3963c117_0_404"/>
          <p:cNvSpPr txBox="1"/>
          <p:nvPr/>
        </p:nvSpPr>
        <p:spPr>
          <a:xfrm>
            <a:off x="6947849" y="615673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5" name="Google Shape;415;gcf3963c117_0_404"/>
          <p:cNvSpPr txBox="1"/>
          <p:nvPr/>
        </p:nvSpPr>
        <p:spPr>
          <a:xfrm>
            <a:off x="7523913" y="6186421"/>
            <a:ext cx="3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6" name="Google Shape;416;gcf3963c117_0_404"/>
          <p:cNvSpPr txBox="1"/>
          <p:nvPr/>
        </p:nvSpPr>
        <p:spPr>
          <a:xfrm>
            <a:off x="8357645" y="6195604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7" name="Google Shape;417;gcf3963c117_0_404"/>
          <p:cNvSpPr txBox="1"/>
          <p:nvPr/>
        </p:nvSpPr>
        <p:spPr>
          <a:xfrm>
            <a:off x="88072" y="141934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8" name="Google Shape;418;gcf3963c117_0_404"/>
          <p:cNvSpPr txBox="1"/>
          <p:nvPr/>
        </p:nvSpPr>
        <p:spPr>
          <a:xfrm>
            <a:off x="0" y="2882764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9" name="Google Shape;419;gcf3963c117_0_404"/>
          <p:cNvSpPr txBox="1"/>
          <p:nvPr/>
        </p:nvSpPr>
        <p:spPr>
          <a:xfrm>
            <a:off x="0" y="447465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0" name="Google Shape;420;gcf3963c117_0_404"/>
          <p:cNvSpPr txBox="1"/>
          <p:nvPr/>
        </p:nvSpPr>
        <p:spPr>
          <a:xfrm>
            <a:off x="88072" y="192408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/>
          <p:nvPr/>
        </p:nvSpPr>
        <p:spPr>
          <a:xfrm>
            <a:off x="4312574" y="116632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6" name="Google Shape;426;p3"/>
          <p:cNvSpPr/>
          <p:nvPr/>
        </p:nvSpPr>
        <p:spPr>
          <a:xfrm>
            <a:off x="1835696" y="1424597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7" name="Google Shape;427;p3"/>
          <p:cNvSpPr/>
          <p:nvPr/>
        </p:nvSpPr>
        <p:spPr>
          <a:xfrm>
            <a:off x="4247350" y="1359376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8" name="Google Shape;428;p3"/>
          <p:cNvSpPr/>
          <p:nvPr/>
        </p:nvSpPr>
        <p:spPr>
          <a:xfrm>
            <a:off x="6581250" y="1357200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9" name="Google Shape;429;p3"/>
          <p:cNvSpPr/>
          <p:nvPr/>
        </p:nvSpPr>
        <p:spPr>
          <a:xfrm>
            <a:off x="827584" y="2836883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0" name="Google Shape;430;p3"/>
          <p:cNvSpPr/>
          <p:nvPr/>
        </p:nvSpPr>
        <p:spPr>
          <a:xfrm>
            <a:off x="2548763" y="2760563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1" name="Google Shape;431;p3"/>
          <p:cNvSpPr/>
          <p:nvPr/>
        </p:nvSpPr>
        <p:spPr>
          <a:xfrm>
            <a:off x="3419871" y="2836883"/>
            <a:ext cx="5625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2" name="Google Shape;432;p3"/>
          <p:cNvSpPr/>
          <p:nvPr/>
        </p:nvSpPr>
        <p:spPr>
          <a:xfrm>
            <a:off x="5082837" y="2771647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3" name="Google Shape;433;p3"/>
          <p:cNvSpPr/>
          <p:nvPr/>
        </p:nvSpPr>
        <p:spPr>
          <a:xfrm>
            <a:off x="6576212" y="2751613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4" name="Google Shape;434;p3"/>
          <p:cNvSpPr/>
          <p:nvPr/>
        </p:nvSpPr>
        <p:spPr>
          <a:xfrm>
            <a:off x="7761913" y="2786150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5" name="Google Shape;435;p3"/>
          <p:cNvSpPr/>
          <p:nvPr/>
        </p:nvSpPr>
        <p:spPr>
          <a:xfrm>
            <a:off x="251520" y="4869160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6" name="Google Shape;436;p3"/>
          <p:cNvSpPr/>
          <p:nvPr/>
        </p:nvSpPr>
        <p:spPr>
          <a:xfrm>
            <a:off x="1115616" y="4869160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7" name="Google Shape;437;p3"/>
          <p:cNvSpPr/>
          <p:nvPr/>
        </p:nvSpPr>
        <p:spPr>
          <a:xfrm>
            <a:off x="2239263" y="4795538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8" name="Google Shape;438;p3"/>
          <p:cNvSpPr/>
          <p:nvPr/>
        </p:nvSpPr>
        <p:spPr>
          <a:xfrm>
            <a:off x="2778589" y="4803938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9" name="Google Shape;439;p3"/>
          <p:cNvSpPr/>
          <p:nvPr/>
        </p:nvSpPr>
        <p:spPr>
          <a:xfrm>
            <a:off x="4866750" y="4803875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0" name="Google Shape;440;p3"/>
          <p:cNvSpPr/>
          <p:nvPr/>
        </p:nvSpPr>
        <p:spPr>
          <a:xfrm>
            <a:off x="5486403" y="485657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1" name="Google Shape;441;p3"/>
          <p:cNvSpPr/>
          <p:nvPr/>
        </p:nvSpPr>
        <p:spPr>
          <a:xfrm>
            <a:off x="6242813" y="4777488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2" name="Google Shape;442;p3"/>
          <p:cNvSpPr/>
          <p:nvPr/>
        </p:nvSpPr>
        <p:spPr>
          <a:xfrm>
            <a:off x="6876256" y="4856574"/>
            <a:ext cx="432048" cy="432048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3" name="Google Shape;443;p3"/>
          <p:cNvSpPr/>
          <p:nvPr/>
        </p:nvSpPr>
        <p:spPr>
          <a:xfrm>
            <a:off x="7387102" y="4791351"/>
            <a:ext cx="562500" cy="5625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4" name="Google Shape;444;p3"/>
          <p:cNvSpPr/>
          <p:nvPr/>
        </p:nvSpPr>
        <p:spPr>
          <a:xfrm>
            <a:off x="8180187" y="4764963"/>
            <a:ext cx="590100" cy="5901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45" name="Google Shape;445;p3"/>
          <p:cNvCxnSpPr>
            <a:stCxn id="425" idx="3"/>
            <a:endCxn id="426" idx="7"/>
          </p:cNvCxnSpPr>
          <p:nvPr/>
        </p:nvCxnSpPr>
        <p:spPr>
          <a:xfrm flipH="1">
            <a:off x="2204446" y="485408"/>
            <a:ext cx="2171400" cy="10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"/>
          <p:cNvCxnSpPr>
            <a:stCxn id="425" idx="4"/>
            <a:endCxn id="427" idx="0"/>
          </p:cNvCxnSpPr>
          <p:nvPr/>
        </p:nvCxnSpPr>
        <p:spPr>
          <a:xfrm>
            <a:off x="4528598" y="548680"/>
            <a:ext cx="0" cy="8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3"/>
          <p:cNvCxnSpPr>
            <a:stCxn id="425" idx="5"/>
            <a:endCxn id="428" idx="1"/>
          </p:cNvCxnSpPr>
          <p:nvPr/>
        </p:nvCxnSpPr>
        <p:spPr>
          <a:xfrm>
            <a:off x="4681350" y="485408"/>
            <a:ext cx="1986300" cy="9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3"/>
          <p:cNvCxnSpPr>
            <a:stCxn id="426" idx="3"/>
            <a:endCxn id="429" idx="0"/>
          </p:cNvCxnSpPr>
          <p:nvPr/>
        </p:nvCxnSpPr>
        <p:spPr>
          <a:xfrm flipH="1">
            <a:off x="1043668" y="1793373"/>
            <a:ext cx="855300" cy="10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3"/>
          <p:cNvCxnSpPr>
            <a:stCxn id="426" idx="5"/>
            <a:endCxn id="430" idx="1"/>
          </p:cNvCxnSpPr>
          <p:nvPr/>
        </p:nvCxnSpPr>
        <p:spPr>
          <a:xfrm>
            <a:off x="2204472" y="1793373"/>
            <a:ext cx="430800" cy="105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3"/>
          <p:cNvCxnSpPr>
            <a:stCxn id="427" idx="3"/>
            <a:endCxn id="431" idx="0"/>
          </p:cNvCxnSpPr>
          <p:nvPr/>
        </p:nvCxnSpPr>
        <p:spPr>
          <a:xfrm flipH="1">
            <a:off x="3701227" y="1839500"/>
            <a:ext cx="628500" cy="99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3"/>
          <p:cNvCxnSpPr>
            <a:stCxn id="427" idx="5"/>
            <a:endCxn id="432" idx="0"/>
          </p:cNvCxnSpPr>
          <p:nvPr/>
        </p:nvCxnSpPr>
        <p:spPr>
          <a:xfrm>
            <a:off x="4727474" y="1839500"/>
            <a:ext cx="636600" cy="93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3"/>
          <p:cNvCxnSpPr>
            <a:stCxn id="428" idx="4"/>
            <a:endCxn id="433" idx="0"/>
          </p:cNvCxnSpPr>
          <p:nvPr/>
        </p:nvCxnSpPr>
        <p:spPr>
          <a:xfrm flipH="1">
            <a:off x="6871200" y="1947300"/>
            <a:ext cx="5100" cy="80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3"/>
          <p:cNvCxnSpPr>
            <a:stCxn id="428" idx="5"/>
            <a:endCxn id="434" idx="1"/>
          </p:cNvCxnSpPr>
          <p:nvPr/>
        </p:nvCxnSpPr>
        <p:spPr>
          <a:xfrm>
            <a:off x="7084932" y="1860882"/>
            <a:ext cx="759300" cy="100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3"/>
          <p:cNvCxnSpPr>
            <a:stCxn id="429" idx="3"/>
            <a:endCxn id="435" idx="0"/>
          </p:cNvCxnSpPr>
          <p:nvPr/>
        </p:nvCxnSpPr>
        <p:spPr>
          <a:xfrm flipH="1">
            <a:off x="467556" y="3205659"/>
            <a:ext cx="42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3"/>
          <p:cNvCxnSpPr>
            <a:stCxn id="429" idx="5"/>
            <a:endCxn id="436" idx="0"/>
          </p:cNvCxnSpPr>
          <p:nvPr/>
        </p:nvCxnSpPr>
        <p:spPr>
          <a:xfrm>
            <a:off x="1196360" y="3205659"/>
            <a:ext cx="135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"/>
          <p:cNvCxnSpPr>
            <a:stCxn id="430" idx="3"/>
            <a:endCxn id="437" idx="0"/>
          </p:cNvCxnSpPr>
          <p:nvPr/>
        </p:nvCxnSpPr>
        <p:spPr>
          <a:xfrm flipH="1">
            <a:off x="2534381" y="3264244"/>
            <a:ext cx="100800" cy="15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3"/>
          <p:cNvCxnSpPr>
            <a:stCxn id="430" idx="5"/>
            <a:endCxn id="438" idx="0"/>
          </p:cNvCxnSpPr>
          <p:nvPr/>
        </p:nvCxnSpPr>
        <p:spPr>
          <a:xfrm>
            <a:off x="3052444" y="3264244"/>
            <a:ext cx="7500" cy="15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"/>
          <p:cNvCxnSpPr>
            <a:stCxn id="432" idx="3"/>
            <a:endCxn id="439" idx="0"/>
          </p:cNvCxnSpPr>
          <p:nvPr/>
        </p:nvCxnSpPr>
        <p:spPr>
          <a:xfrm flipH="1">
            <a:off x="5148114" y="3251771"/>
            <a:ext cx="17100" cy="155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3"/>
          <p:cNvCxnSpPr>
            <a:stCxn id="432" idx="5"/>
            <a:endCxn id="440" idx="0"/>
          </p:cNvCxnSpPr>
          <p:nvPr/>
        </p:nvCxnSpPr>
        <p:spPr>
          <a:xfrm>
            <a:off x="5562961" y="3251771"/>
            <a:ext cx="139500" cy="160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3"/>
          <p:cNvCxnSpPr>
            <a:stCxn id="433" idx="3"/>
            <a:endCxn id="441" idx="0"/>
          </p:cNvCxnSpPr>
          <p:nvPr/>
        </p:nvCxnSpPr>
        <p:spPr>
          <a:xfrm flipH="1">
            <a:off x="6537831" y="3255294"/>
            <a:ext cx="124800" cy="15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3"/>
          <p:cNvCxnSpPr>
            <a:stCxn id="433" idx="5"/>
            <a:endCxn id="442" idx="0"/>
          </p:cNvCxnSpPr>
          <p:nvPr/>
        </p:nvCxnSpPr>
        <p:spPr>
          <a:xfrm>
            <a:off x="7079894" y="3255294"/>
            <a:ext cx="12300" cy="160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3"/>
          <p:cNvCxnSpPr>
            <a:stCxn id="434" idx="3"/>
            <a:endCxn id="443" idx="0"/>
          </p:cNvCxnSpPr>
          <p:nvPr/>
        </p:nvCxnSpPr>
        <p:spPr>
          <a:xfrm flipH="1">
            <a:off x="7668489" y="3266274"/>
            <a:ext cx="175800" cy="152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"/>
          <p:cNvCxnSpPr>
            <a:stCxn id="434" idx="5"/>
            <a:endCxn id="444" idx="0"/>
          </p:cNvCxnSpPr>
          <p:nvPr/>
        </p:nvCxnSpPr>
        <p:spPr>
          <a:xfrm>
            <a:off x="8242036" y="3266274"/>
            <a:ext cx="233100" cy="149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"/>
          <p:cNvCxnSpPr>
            <a:stCxn id="435" idx="4"/>
          </p:cNvCxnSpPr>
          <p:nvPr/>
        </p:nvCxnSpPr>
        <p:spPr>
          <a:xfrm>
            <a:off x="467544" y="5301208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5" name="Google Shape;465;p3"/>
          <p:cNvCxnSpPr/>
          <p:nvPr/>
        </p:nvCxnSpPr>
        <p:spPr>
          <a:xfrm>
            <a:off x="1339025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6" name="Google Shape;466;p3"/>
          <p:cNvCxnSpPr/>
          <p:nvPr/>
        </p:nvCxnSpPr>
        <p:spPr>
          <a:xfrm>
            <a:off x="2559709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7" name="Google Shape;467;p3"/>
          <p:cNvCxnSpPr/>
          <p:nvPr/>
        </p:nvCxnSpPr>
        <p:spPr>
          <a:xfrm>
            <a:off x="3049461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8" name="Google Shape;468;p3"/>
          <p:cNvCxnSpPr/>
          <p:nvPr/>
        </p:nvCxnSpPr>
        <p:spPr>
          <a:xfrm>
            <a:off x="5179700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9" name="Google Shape;469;p3"/>
          <p:cNvCxnSpPr/>
          <p:nvPr/>
        </p:nvCxnSpPr>
        <p:spPr>
          <a:xfrm>
            <a:off x="5702427" y="5312532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0" name="Google Shape;470;p3"/>
          <p:cNvCxnSpPr/>
          <p:nvPr/>
        </p:nvCxnSpPr>
        <p:spPr>
          <a:xfrm>
            <a:off x="6554180" y="5303415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1" name="Google Shape;471;p3"/>
          <p:cNvCxnSpPr/>
          <p:nvPr/>
        </p:nvCxnSpPr>
        <p:spPr>
          <a:xfrm>
            <a:off x="7092280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2" name="Google Shape;472;p3"/>
          <p:cNvCxnSpPr/>
          <p:nvPr/>
        </p:nvCxnSpPr>
        <p:spPr>
          <a:xfrm>
            <a:off x="7668344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3" name="Google Shape;473;p3"/>
          <p:cNvCxnSpPr/>
          <p:nvPr/>
        </p:nvCxnSpPr>
        <p:spPr>
          <a:xfrm>
            <a:off x="8475238" y="527603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4" name="Google Shape;474;p3"/>
          <p:cNvCxnSpPr/>
          <p:nvPr/>
        </p:nvCxnSpPr>
        <p:spPr>
          <a:xfrm flipH="1" rot="10800000">
            <a:off x="88072" y="2359815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3"/>
          <p:cNvCxnSpPr/>
          <p:nvPr/>
        </p:nvCxnSpPr>
        <p:spPr>
          <a:xfrm flipH="1" rot="10800000">
            <a:off x="88072" y="4018985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3"/>
          <p:cNvCxnSpPr/>
          <p:nvPr/>
        </p:nvCxnSpPr>
        <p:spPr>
          <a:xfrm flipH="1" rot="10800000">
            <a:off x="88072" y="5707918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3"/>
          <p:cNvCxnSpPr/>
          <p:nvPr/>
        </p:nvCxnSpPr>
        <p:spPr>
          <a:xfrm flipH="1" rot="10800000">
            <a:off x="88072" y="764704"/>
            <a:ext cx="894842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3"/>
          <p:cNvSpPr txBox="1"/>
          <p:nvPr/>
        </p:nvSpPr>
        <p:spPr>
          <a:xfrm>
            <a:off x="327173" y="624455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9" name="Google Shape;479;p3"/>
          <p:cNvSpPr txBox="1"/>
          <p:nvPr/>
        </p:nvSpPr>
        <p:spPr>
          <a:xfrm>
            <a:off x="1210809" y="6244552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3"/>
          <p:cNvSpPr txBox="1"/>
          <p:nvPr/>
        </p:nvSpPr>
        <p:spPr>
          <a:xfrm>
            <a:off x="2415278" y="6176628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Google Shape;481;p3"/>
          <p:cNvSpPr txBox="1"/>
          <p:nvPr/>
        </p:nvSpPr>
        <p:spPr>
          <a:xfrm>
            <a:off x="2883765" y="6176628"/>
            <a:ext cx="38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2" name="Google Shape;482;p3"/>
          <p:cNvSpPr txBox="1"/>
          <p:nvPr/>
        </p:nvSpPr>
        <p:spPr>
          <a:xfrm>
            <a:off x="5035269" y="6177238"/>
            <a:ext cx="399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3" name="Google Shape;483;p3"/>
          <p:cNvSpPr txBox="1"/>
          <p:nvPr/>
        </p:nvSpPr>
        <p:spPr>
          <a:xfrm>
            <a:off x="5580112" y="6186421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4" name="Google Shape;484;p3"/>
          <p:cNvSpPr txBox="1"/>
          <p:nvPr/>
        </p:nvSpPr>
        <p:spPr>
          <a:xfrm>
            <a:off x="6409749" y="6177238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5" name="Google Shape;485;p3"/>
          <p:cNvSpPr txBox="1"/>
          <p:nvPr/>
        </p:nvSpPr>
        <p:spPr>
          <a:xfrm>
            <a:off x="6947849" y="6156732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6" name="Google Shape;486;p3"/>
          <p:cNvSpPr txBox="1"/>
          <p:nvPr/>
        </p:nvSpPr>
        <p:spPr>
          <a:xfrm>
            <a:off x="7523913" y="6186421"/>
            <a:ext cx="399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7" name="Google Shape;487;p3"/>
          <p:cNvSpPr txBox="1"/>
          <p:nvPr/>
        </p:nvSpPr>
        <p:spPr>
          <a:xfrm>
            <a:off x="8357645" y="6195604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8" name="Google Shape;488;p3"/>
          <p:cNvSpPr txBox="1"/>
          <p:nvPr/>
        </p:nvSpPr>
        <p:spPr>
          <a:xfrm>
            <a:off x="88072" y="1419346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9" name="Google Shape;489;p3"/>
          <p:cNvSpPr txBox="1"/>
          <p:nvPr/>
        </p:nvSpPr>
        <p:spPr>
          <a:xfrm>
            <a:off x="0" y="2882764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0" name="Google Shape;490;p3"/>
          <p:cNvSpPr txBox="1"/>
          <p:nvPr/>
        </p:nvSpPr>
        <p:spPr>
          <a:xfrm>
            <a:off x="0" y="4474656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1" name="Google Shape;491;p3"/>
          <p:cNvSpPr txBox="1"/>
          <p:nvPr/>
        </p:nvSpPr>
        <p:spPr>
          <a:xfrm>
            <a:off x="88072" y="192408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f3963c117_0_108"/>
          <p:cNvSpPr/>
          <p:nvPr/>
        </p:nvSpPr>
        <p:spPr>
          <a:xfrm>
            <a:off x="4312574" y="11663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7" name="Google Shape;497;gcf3963c117_0_108"/>
          <p:cNvSpPr/>
          <p:nvPr/>
        </p:nvSpPr>
        <p:spPr>
          <a:xfrm>
            <a:off x="1835696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8" name="Google Shape;498;gcf3963c117_0_108"/>
          <p:cNvSpPr/>
          <p:nvPr/>
        </p:nvSpPr>
        <p:spPr>
          <a:xfrm>
            <a:off x="4312574" y="142459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Google Shape;499;gcf3963c117_0_108"/>
          <p:cNvSpPr/>
          <p:nvPr/>
        </p:nvSpPr>
        <p:spPr>
          <a:xfrm>
            <a:off x="6660232" y="143617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Google Shape;500;gcf3963c117_0_108"/>
          <p:cNvSpPr/>
          <p:nvPr/>
        </p:nvSpPr>
        <p:spPr>
          <a:xfrm>
            <a:off x="827584" y="2836883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1" name="Google Shape;501;gcf3963c117_0_108"/>
          <p:cNvSpPr/>
          <p:nvPr/>
        </p:nvSpPr>
        <p:spPr>
          <a:xfrm>
            <a:off x="2627784" y="2839585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2" name="Google Shape;502;gcf3963c117_0_108"/>
          <p:cNvSpPr/>
          <p:nvPr/>
        </p:nvSpPr>
        <p:spPr>
          <a:xfrm>
            <a:off x="3419871" y="2836883"/>
            <a:ext cx="5625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3" name="Google Shape;503;gcf3963c117_0_108"/>
          <p:cNvSpPr/>
          <p:nvPr/>
        </p:nvSpPr>
        <p:spPr>
          <a:xfrm>
            <a:off x="5148064" y="2836883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4" name="Google Shape;504;gcf3963c117_0_108"/>
          <p:cNvSpPr/>
          <p:nvPr/>
        </p:nvSpPr>
        <p:spPr>
          <a:xfrm>
            <a:off x="6655301" y="2830707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5" name="Google Shape;505;gcf3963c117_0_108"/>
          <p:cNvSpPr/>
          <p:nvPr/>
        </p:nvSpPr>
        <p:spPr>
          <a:xfrm>
            <a:off x="7827166" y="2851406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6" name="Google Shape;506;gcf3963c117_0_108"/>
          <p:cNvSpPr/>
          <p:nvPr/>
        </p:nvSpPr>
        <p:spPr>
          <a:xfrm>
            <a:off x="251520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7" name="Google Shape;507;gcf3963c117_0_108"/>
          <p:cNvSpPr/>
          <p:nvPr/>
        </p:nvSpPr>
        <p:spPr>
          <a:xfrm>
            <a:off x="1115616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8" name="Google Shape;508;gcf3963c117_0_108"/>
          <p:cNvSpPr/>
          <p:nvPr/>
        </p:nvSpPr>
        <p:spPr>
          <a:xfrm>
            <a:off x="2318545" y="4874822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9" name="Google Shape;509;gcf3963c117_0_108"/>
          <p:cNvSpPr/>
          <p:nvPr/>
        </p:nvSpPr>
        <p:spPr>
          <a:xfrm>
            <a:off x="2843808" y="4869160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0" name="Google Shape;510;gcf3963c117_0_108"/>
          <p:cNvSpPr/>
          <p:nvPr/>
        </p:nvSpPr>
        <p:spPr>
          <a:xfrm>
            <a:off x="4932040" y="4869160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1" name="Google Shape;511;gcf3963c117_0_108"/>
          <p:cNvSpPr/>
          <p:nvPr/>
        </p:nvSpPr>
        <p:spPr>
          <a:xfrm>
            <a:off x="5486403" y="4856574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2" name="Google Shape;512;gcf3963c117_0_108"/>
          <p:cNvSpPr/>
          <p:nvPr/>
        </p:nvSpPr>
        <p:spPr>
          <a:xfrm>
            <a:off x="6321894" y="485657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3" name="Google Shape;513;gcf3963c117_0_108"/>
          <p:cNvSpPr/>
          <p:nvPr/>
        </p:nvSpPr>
        <p:spPr>
          <a:xfrm>
            <a:off x="6876256" y="4856574"/>
            <a:ext cx="432000" cy="432000"/>
          </a:xfrm>
          <a:prstGeom prst="ellipse">
            <a:avLst/>
          </a:prstGeom>
          <a:solidFill>
            <a:srgbClr val="4A86E8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4" name="Google Shape;514;gcf3963c117_0_108"/>
          <p:cNvSpPr/>
          <p:nvPr/>
        </p:nvSpPr>
        <p:spPr>
          <a:xfrm>
            <a:off x="7452320" y="4856574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5" name="Google Shape;515;gcf3963c117_0_108"/>
          <p:cNvSpPr/>
          <p:nvPr/>
        </p:nvSpPr>
        <p:spPr>
          <a:xfrm>
            <a:off x="8259214" y="4843988"/>
            <a:ext cx="432000" cy="432000"/>
          </a:xfrm>
          <a:prstGeom prst="ellipse">
            <a:avLst/>
          </a:prstGeom>
          <a:solidFill>
            <a:schemeClr val="accent1">
              <a:alpha val="11760"/>
            </a:schemeClr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16" name="Google Shape;516;gcf3963c117_0_108"/>
          <p:cNvCxnSpPr>
            <a:stCxn id="496" idx="3"/>
            <a:endCxn id="497" idx="7"/>
          </p:cNvCxnSpPr>
          <p:nvPr/>
        </p:nvCxnSpPr>
        <p:spPr>
          <a:xfrm flipH="1">
            <a:off x="2204439" y="485367"/>
            <a:ext cx="2171400" cy="10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gcf3963c117_0_108"/>
          <p:cNvCxnSpPr>
            <a:stCxn id="496" idx="4"/>
            <a:endCxn id="498" idx="0"/>
          </p:cNvCxnSpPr>
          <p:nvPr/>
        </p:nvCxnSpPr>
        <p:spPr>
          <a:xfrm>
            <a:off x="4528574" y="548632"/>
            <a:ext cx="0" cy="87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cf3963c117_0_108"/>
          <p:cNvCxnSpPr>
            <a:stCxn id="496" idx="5"/>
            <a:endCxn id="499" idx="1"/>
          </p:cNvCxnSpPr>
          <p:nvPr/>
        </p:nvCxnSpPr>
        <p:spPr>
          <a:xfrm>
            <a:off x="4681309" y="485367"/>
            <a:ext cx="2042100" cy="10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gcf3963c117_0_108"/>
          <p:cNvCxnSpPr>
            <a:stCxn id="497" idx="3"/>
            <a:endCxn id="500" idx="0"/>
          </p:cNvCxnSpPr>
          <p:nvPr/>
        </p:nvCxnSpPr>
        <p:spPr>
          <a:xfrm flipH="1">
            <a:off x="1043661" y="1793332"/>
            <a:ext cx="8553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gcf3963c117_0_108"/>
          <p:cNvCxnSpPr>
            <a:stCxn id="497" idx="5"/>
            <a:endCxn id="501" idx="1"/>
          </p:cNvCxnSpPr>
          <p:nvPr/>
        </p:nvCxnSpPr>
        <p:spPr>
          <a:xfrm>
            <a:off x="2204431" y="1793332"/>
            <a:ext cx="486600" cy="110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gcf3963c117_0_108"/>
          <p:cNvCxnSpPr>
            <a:stCxn id="498" idx="3"/>
            <a:endCxn id="502" idx="0"/>
          </p:cNvCxnSpPr>
          <p:nvPr/>
        </p:nvCxnSpPr>
        <p:spPr>
          <a:xfrm flipH="1">
            <a:off x="3701139" y="1793332"/>
            <a:ext cx="6747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gcf3963c117_0_108"/>
          <p:cNvCxnSpPr>
            <a:stCxn id="498" idx="5"/>
            <a:endCxn id="503" idx="0"/>
          </p:cNvCxnSpPr>
          <p:nvPr/>
        </p:nvCxnSpPr>
        <p:spPr>
          <a:xfrm>
            <a:off x="4681309" y="1793332"/>
            <a:ext cx="682800" cy="10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gcf3963c117_0_108"/>
          <p:cNvCxnSpPr>
            <a:stCxn id="499" idx="4"/>
            <a:endCxn id="504" idx="0"/>
          </p:cNvCxnSpPr>
          <p:nvPr/>
        </p:nvCxnSpPr>
        <p:spPr>
          <a:xfrm flipH="1">
            <a:off x="6871432" y="1868177"/>
            <a:ext cx="4800" cy="9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gcf3963c117_0_108"/>
          <p:cNvCxnSpPr>
            <a:stCxn id="499" idx="5"/>
            <a:endCxn id="505" idx="1"/>
          </p:cNvCxnSpPr>
          <p:nvPr/>
        </p:nvCxnSpPr>
        <p:spPr>
          <a:xfrm>
            <a:off x="7028967" y="1804912"/>
            <a:ext cx="861600" cy="11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gcf3963c117_0_108"/>
          <p:cNvCxnSpPr>
            <a:stCxn id="500" idx="3"/>
            <a:endCxn id="506" idx="0"/>
          </p:cNvCxnSpPr>
          <p:nvPr/>
        </p:nvCxnSpPr>
        <p:spPr>
          <a:xfrm flipH="1">
            <a:off x="467549" y="3205618"/>
            <a:ext cx="42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gcf3963c117_0_108"/>
          <p:cNvCxnSpPr>
            <a:stCxn id="500" idx="5"/>
            <a:endCxn id="507" idx="0"/>
          </p:cNvCxnSpPr>
          <p:nvPr/>
        </p:nvCxnSpPr>
        <p:spPr>
          <a:xfrm>
            <a:off x="1196319" y="3205618"/>
            <a:ext cx="135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gcf3963c117_0_108"/>
          <p:cNvCxnSpPr>
            <a:stCxn id="501" idx="3"/>
            <a:endCxn id="508" idx="0"/>
          </p:cNvCxnSpPr>
          <p:nvPr/>
        </p:nvCxnSpPr>
        <p:spPr>
          <a:xfrm flipH="1">
            <a:off x="2534449" y="3208320"/>
            <a:ext cx="156600" cy="16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gcf3963c117_0_108"/>
          <p:cNvCxnSpPr>
            <a:stCxn id="501" idx="5"/>
            <a:endCxn id="509" idx="0"/>
          </p:cNvCxnSpPr>
          <p:nvPr/>
        </p:nvCxnSpPr>
        <p:spPr>
          <a:xfrm>
            <a:off x="2996519" y="3208320"/>
            <a:ext cx="63300" cy="16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gcf3963c117_0_108"/>
          <p:cNvCxnSpPr>
            <a:stCxn id="503" idx="3"/>
            <a:endCxn id="510" idx="0"/>
          </p:cNvCxnSpPr>
          <p:nvPr/>
        </p:nvCxnSpPr>
        <p:spPr>
          <a:xfrm flipH="1">
            <a:off x="5148029" y="3205618"/>
            <a:ext cx="63300" cy="16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gcf3963c117_0_108"/>
          <p:cNvCxnSpPr>
            <a:stCxn id="503" idx="5"/>
            <a:endCxn id="511" idx="0"/>
          </p:cNvCxnSpPr>
          <p:nvPr/>
        </p:nvCxnSpPr>
        <p:spPr>
          <a:xfrm>
            <a:off x="5516799" y="3205618"/>
            <a:ext cx="185700" cy="165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gcf3963c117_0_108"/>
          <p:cNvCxnSpPr>
            <a:stCxn id="504" idx="3"/>
            <a:endCxn id="512" idx="0"/>
          </p:cNvCxnSpPr>
          <p:nvPr/>
        </p:nvCxnSpPr>
        <p:spPr>
          <a:xfrm flipH="1">
            <a:off x="6537966" y="3199442"/>
            <a:ext cx="1806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gcf3963c117_0_108"/>
          <p:cNvCxnSpPr>
            <a:stCxn id="504" idx="5"/>
            <a:endCxn id="513" idx="0"/>
          </p:cNvCxnSpPr>
          <p:nvPr/>
        </p:nvCxnSpPr>
        <p:spPr>
          <a:xfrm>
            <a:off x="7024036" y="3199442"/>
            <a:ext cx="68100" cy="16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gcf3963c117_0_108"/>
          <p:cNvCxnSpPr>
            <a:stCxn id="505" idx="3"/>
            <a:endCxn id="514" idx="0"/>
          </p:cNvCxnSpPr>
          <p:nvPr/>
        </p:nvCxnSpPr>
        <p:spPr>
          <a:xfrm flipH="1">
            <a:off x="7668431" y="3220141"/>
            <a:ext cx="222000" cy="16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gcf3963c117_0_108"/>
          <p:cNvCxnSpPr>
            <a:stCxn id="505" idx="5"/>
            <a:endCxn id="515" idx="0"/>
          </p:cNvCxnSpPr>
          <p:nvPr/>
        </p:nvCxnSpPr>
        <p:spPr>
          <a:xfrm>
            <a:off x="8195901" y="3220141"/>
            <a:ext cx="279300" cy="162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gcf3963c117_0_108"/>
          <p:cNvCxnSpPr>
            <a:stCxn id="506" idx="4"/>
          </p:cNvCxnSpPr>
          <p:nvPr/>
        </p:nvCxnSpPr>
        <p:spPr>
          <a:xfrm>
            <a:off x="467520" y="5301160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6" name="Google Shape;536;gcf3963c117_0_108"/>
          <p:cNvCxnSpPr/>
          <p:nvPr/>
        </p:nvCxnSpPr>
        <p:spPr>
          <a:xfrm>
            <a:off x="1339025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7" name="Google Shape;537;gcf3963c117_0_108"/>
          <p:cNvCxnSpPr/>
          <p:nvPr/>
        </p:nvCxnSpPr>
        <p:spPr>
          <a:xfrm>
            <a:off x="2559709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8" name="Google Shape;538;gcf3963c117_0_108"/>
          <p:cNvCxnSpPr/>
          <p:nvPr/>
        </p:nvCxnSpPr>
        <p:spPr>
          <a:xfrm>
            <a:off x="3049461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9" name="Google Shape;539;gcf3963c117_0_108"/>
          <p:cNvCxnSpPr/>
          <p:nvPr/>
        </p:nvCxnSpPr>
        <p:spPr>
          <a:xfrm>
            <a:off x="5179700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0" name="Google Shape;540;gcf3963c117_0_108"/>
          <p:cNvCxnSpPr/>
          <p:nvPr/>
        </p:nvCxnSpPr>
        <p:spPr>
          <a:xfrm>
            <a:off x="5702427" y="5312532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1" name="Google Shape;541;gcf3963c117_0_108"/>
          <p:cNvCxnSpPr/>
          <p:nvPr/>
        </p:nvCxnSpPr>
        <p:spPr>
          <a:xfrm>
            <a:off x="6554180" y="5303415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2" name="Google Shape;542;gcf3963c117_0_108"/>
          <p:cNvCxnSpPr/>
          <p:nvPr/>
        </p:nvCxnSpPr>
        <p:spPr>
          <a:xfrm>
            <a:off x="7092280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3" name="Google Shape;543;gcf3963c117_0_108"/>
          <p:cNvCxnSpPr/>
          <p:nvPr/>
        </p:nvCxnSpPr>
        <p:spPr>
          <a:xfrm>
            <a:off x="7668344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4" name="Google Shape;544;gcf3963c117_0_108"/>
          <p:cNvCxnSpPr/>
          <p:nvPr/>
        </p:nvCxnSpPr>
        <p:spPr>
          <a:xfrm>
            <a:off x="8475238" y="5276036"/>
            <a:ext cx="0" cy="8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5" name="Google Shape;545;gcf3963c117_0_108"/>
          <p:cNvCxnSpPr/>
          <p:nvPr/>
        </p:nvCxnSpPr>
        <p:spPr>
          <a:xfrm>
            <a:off x="88072" y="235981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gcf3963c117_0_108"/>
          <p:cNvCxnSpPr/>
          <p:nvPr/>
        </p:nvCxnSpPr>
        <p:spPr>
          <a:xfrm>
            <a:off x="88072" y="4018986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gcf3963c117_0_108"/>
          <p:cNvCxnSpPr/>
          <p:nvPr/>
        </p:nvCxnSpPr>
        <p:spPr>
          <a:xfrm>
            <a:off x="88072" y="5707919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gcf3963c117_0_108"/>
          <p:cNvCxnSpPr/>
          <p:nvPr/>
        </p:nvCxnSpPr>
        <p:spPr>
          <a:xfrm>
            <a:off x="88072" y="764705"/>
            <a:ext cx="89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gcf3963c117_0_108"/>
          <p:cNvSpPr txBox="1"/>
          <p:nvPr/>
        </p:nvSpPr>
        <p:spPr>
          <a:xfrm>
            <a:off x="327173" y="6244552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0" name="Google Shape;550;gcf3963c117_0_108"/>
          <p:cNvSpPr txBox="1"/>
          <p:nvPr/>
        </p:nvSpPr>
        <p:spPr>
          <a:xfrm>
            <a:off x="1210809" y="624455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1" name="Google Shape;551;gcf3963c117_0_108"/>
          <p:cNvSpPr txBox="1"/>
          <p:nvPr/>
        </p:nvSpPr>
        <p:spPr>
          <a:xfrm>
            <a:off x="2415278" y="6176628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2" name="Google Shape;552;gcf3963c117_0_108"/>
          <p:cNvSpPr txBox="1"/>
          <p:nvPr/>
        </p:nvSpPr>
        <p:spPr>
          <a:xfrm>
            <a:off x="2883765" y="6176628"/>
            <a:ext cx="3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3" name="Google Shape;553;gcf3963c117_0_108"/>
          <p:cNvSpPr txBox="1"/>
          <p:nvPr/>
        </p:nvSpPr>
        <p:spPr>
          <a:xfrm>
            <a:off x="5035269" y="6177238"/>
            <a:ext cx="3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4" name="Google Shape;554;gcf3963c117_0_108"/>
          <p:cNvSpPr txBox="1"/>
          <p:nvPr/>
        </p:nvSpPr>
        <p:spPr>
          <a:xfrm>
            <a:off x="5580112" y="6186421"/>
            <a:ext cx="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5" name="Google Shape;555;gcf3963c117_0_108"/>
          <p:cNvSpPr txBox="1"/>
          <p:nvPr/>
        </p:nvSpPr>
        <p:spPr>
          <a:xfrm>
            <a:off x="6409749" y="6177238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gcf3963c117_0_108"/>
          <p:cNvSpPr txBox="1"/>
          <p:nvPr/>
        </p:nvSpPr>
        <p:spPr>
          <a:xfrm>
            <a:off x="6947849" y="615673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7" name="Google Shape;557;gcf3963c117_0_108"/>
          <p:cNvSpPr txBox="1"/>
          <p:nvPr/>
        </p:nvSpPr>
        <p:spPr>
          <a:xfrm>
            <a:off x="7523913" y="6186421"/>
            <a:ext cx="3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8" name="Google Shape;558;gcf3963c117_0_108"/>
          <p:cNvSpPr txBox="1"/>
          <p:nvPr/>
        </p:nvSpPr>
        <p:spPr>
          <a:xfrm>
            <a:off x="8357645" y="6195604"/>
            <a:ext cx="4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9" name="Google Shape;559;gcf3963c117_0_108"/>
          <p:cNvSpPr txBox="1"/>
          <p:nvPr/>
        </p:nvSpPr>
        <p:spPr>
          <a:xfrm>
            <a:off x="88072" y="141934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0" name="Google Shape;560;gcf3963c117_0_108"/>
          <p:cNvSpPr txBox="1"/>
          <p:nvPr/>
        </p:nvSpPr>
        <p:spPr>
          <a:xfrm>
            <a:off x="0" y="2882764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1" name="Google Shape;561;gcf3963c117_0_108"/>
          <p:cNvSpPr txBox="1"/>
          <p:nvPr/>
        </p:nvSpPr>
        <p:spPr>
          <a:xfrm>
            <a:off x="0" y="4474656"/>
            <a:ext cx="5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2" name="Google Shape;562;gcf3963c117_0_108"/>
          <p:cNvSpPr txBox="1"/>
          <p:nvPr/>
        </p:nvSpPr>
        <p:spPr>
          <a:xfrm>
            <a:off x="88072" y="192408"/>
            <a:ext cx="6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MAX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3" name="Google Shape;563;gcf3963c117_0_108"/>
          <p:cNvSpPr txBox="1"/>
          <p:nvPr/>
        </p:nvSpPr>
        <p:spPr>
          <a:xfrm>
            <a:off x="3419875" y="-232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8, 8,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11, 11,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4" name="Google Shape;564;gcf3963c117_0_108"/>
          <p:cNvSpPr txBox="1"/>
          <p:nvPr/>
        </p:nvSpPr>
        <p:spPr>
          <a:xfrm>
            <a:off x="981475" y="11406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8, -∞, 8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16, -∞, 8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5" name="Google Shape;565;gcf3963c117_0_108"/>
          <p:cNvSpPr txBox="1"/>
          <p:nvPr/>
        </p:nvSpPr>
        <p:spPr>
          <a:xfrm>
            <a:off x="3419875" y="11406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8,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11, 8, 11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15, 8, 11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6" name="Google Shape;566;gcf3963c117_0_108"/>
          <p:cNvSpPr txBox="1"/>
          <p:nvPr/>
        </p:nvSpPr>
        <p:spPr>
          <a:xfrm>
            <a:off x="5858275" y="11406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11,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10, 11, 10</a:t>
            </a:r>
            <a:endParaRPr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7" name="Google Shape;567;gcf3963c117_0_108"/>
          <p:cNvSpPr txBox="1"/>
          <p:nvPr/>
        </p:nvSpPr>
        <p:spPr>
          <a:xfrm>
            <a:off x="67075" y="3121875"/>
            <a:ext cx="1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6, 6,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8, 8,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8" name="Google Shape;568;gcf3963c117_0_108"/>
          <p:cNvSpPr txBox="1"/>
          <p:nvPr/>
        </p:nvSpPr>
        <p:spPr>
          <a:xfrm>
            <a:off x="1819675" y="29694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-∞, 8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16, 16, 8</a:t>
            </a:r>
            <a:endParaRPr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9" name="Google Shape;569;gcf3963c117_0_108"/>
          <p:cNvSpPr txBox="1"/>
          <p:nvPr/>
        </p:nvSpPr>
        <p:spPr>
          <a:xfrm>
            <a:off x="4334275" y="25884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8, 11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15, 15, 11</a:t>
            </a:r>
            <a:endParaRPr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0" name="Google Shape;570;gcf3963c117_0_108"/>
          <p:cNvSpPr txBox="1"/>
          <p:nvPr/>
        </p:nvSpPr>
        <p:spPr>
          <a:xfrm>
            <a:off x="5858275" y="2588475"/>
            <a:ext cx="10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-∞, 11,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10, 11, ∞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71" name="Google Shape;571;gcf3963c117_0_108"/>
          <p:cNvCxnSpPr/>
          <p:nvPr/>
        </p:nvCxnSpPr>
        <p:spPr>
          <a:xfrm flipH="1" rot="10800000">
            <a:off x="2849900" y="4073025"/>
            <a:ext cx="312300" cy="36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gcf3963c117_0_108"/>
          <p:cNvCxnSpPr/>
          <p:nvPr/>
        </p:nvCxnSpPr>
        <p:spPr>
          <a:xfrm flipH="1" rot="10800000">
            <a:off x="5516900" y="3996825"/>
            <a:ext cx="312300" cy="36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cf3963c117_0_108"/>
          <p:cNvCxnSpPr/>
          <p:nvPr/>
        </p:nvCxnSpPr>
        <p:spPr>
          <a:xfrm flipH="1" rot="10800000">
            <a:off x="7345700" y="2244225"/>
            <a:ext cx="312300" cy="36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2018-02-05T15:17:12Z</dcterms:created>
  <dc:creator>Du Plessis, MC (Dr) (Summerstrand Campus South)</dc:creator>
</cp:coreProperties>
</file>