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D088-C2E1-ED98-AA5F-CC666C20B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679F5-4EC8-BAA1-10F5-D8B0DBA4D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DFC5E-12C9-B494-93CB-DA7AD91F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8F43-8557-4865-9A09-E2501DC496B5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B093-AF61-B92E-48BD-33A38C5D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A072A-AF56-AD25-42C7-289C6BD6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27B-95B1-4819-965E-06836A98C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47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5A60-393C-9D0A-D512-B1E3B26B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1ED6B-A55E-3565-2EAB-6520F638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EDE2-3D03-2015-2FC0-322FBF3C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8F43-8557-4865-9A09-E2501DC496B5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A564D-A5E6-6B50-6DB1-DDC4D5EE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7B2B-7B93-2CD6-D0C2-AE63C7F8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27B-95B1-4819-965E-06836A98C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63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C161B-FA05-5F4B-25C0-C0EA8D163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27831-8EA2-EB40-D9B3-24FBE0B4B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A1C5E-ADD4-50E0-E4BB-D4F29A77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8F43-8557-4865-9A09-E2501DC496B5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C56B-0ED7-561E-E1FB-7FC52EF5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991B4-6829-162D-092A-CE7C364B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27B-95B1-4819-965E-06836A98C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2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5495-EE04-1799-21CE-DA94795D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DB18-2D78-107D-54A0-E4571F61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4EDE-C1C2-FE63-17F1-06709B8F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8F43-8557-4865-9A09-E2501DC496B5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3ABA-2B21-F4F4-C8C5-29D5A085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AC0BE-3427-1978-F70A-39AA6243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27B-95B1-4819-965E-06836A98C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19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44C9-6588-80AC-606D-6FE11127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04F4-6040-010E-7395-164FCC83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B76B2-0AC8-9382-4202-CFD3A29C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8F43-8557-4865-9A09-E2501DC496B5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A9224-A262-29F5-520D-ED9974D3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572A2-4B20-E7DD-D764-D3925A08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27B-95B1-4819-965E-06836A98C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61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2BD1-F745-5F1A-0A29-FCF023CE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5601-7E01-758F-E70B-2BBA59276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A677A-6726-1B0A-4B2B-29EA15FD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B71F3-610C-AC41-CFAC-4D2424BE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8F43-8557-4865-9A09-E2501DC496B5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93C7-77A2-598A-C33D-5829BCE8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4DE25-C476-4375-6A5A-33B4B240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27B-95B1-4819-965E-06836A98C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10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6CD7-6B36-5BB9-024F-90092D2C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00E6B-552F-ED81-C63F-0BD0B721F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8F221-0374-AFD2-7A6C-99EF979D2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52ABC-22A8-A3A1-BFD1-5613D1408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E1E52-6385-B88F-43B0-0FB20A420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EF5D7-2F9D-8444-C025-46F9D17C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8F43-8557-4865-9A09-E2501DC496B5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A28D5-D641-F69D-BC05-8B0809F7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EA32F-78EF-0EDC-FC4A-0C016E4A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27B-95B1-4819-965E-06836A98C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06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83D6-2CDE-5B66-57C1-E64F8142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A0580-3796-92A3-75BD-1AF36FF9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8F43-8557-4865-9A09-E2501DC496B5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C3C06-6130-F97F-0730-4EA0CE87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FD6E6-F58B-4316-BAFF-BBC42386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27B-95B1-4819-965E-06836A98C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6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8FD90-FED8-EF47-21D6-ED08A6BD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8F43-8557-4865-9A09-E2501DC496B5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C6932-5A7E-05FB-5F70-82E0D772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D4FBA-0E6D-EDA0-7FC7-35BCF11C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27B-95B1-4819-965E-06836A98C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16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DD62-4EAB-787B-98C9-C737B68D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3A3B-2DE8-CE52-3626-4A8339A4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4241C-4029-9426-5EBA-3D36465A9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7398E-F017-982B-6BFD-BEBFB53B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8F43-8557-4865-9A09-E2501DC496B5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E58E4-2E92-CD54-B8A1-77AB74BC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7262-2717-6333-52A4-3777CB50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27B-95B1-4819-965E-06836A98C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76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9FD1-F799-9AE6-2512-77D69A7D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D324C-3BE9-8E66-8EEA-EFA976604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154F7-E8AE-1918-749E-F6309B933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457D4-8D52-1FF4-E5BF-593AF4A3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8F43-8557-4865-9A09-E2501DC496B5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FD43C-414E-76B1-DE26-B062B1BE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10E1-489E-EA90-55BD-9A400731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727B-95B1-4819-965E-06836A98C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50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24DC0-2BAA-30F0-15A3-3BEE13A2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DE55F-FAA8-34B9-814E-CA478288B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56B8-0982-7867-AAAD-A2581F663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0E8F43-8557-4865-9A09-E2501DC496B5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8AAA1-6971-0B52-DABB-C0A8E9C15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8ADE8-AA81-AD17-A248-B8F2F2615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A727B-95B1-4819-965E-06836A98C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25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508CA0-1A0A-5E7B-E650-E02124DC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326"/>
            <a:ext cx="12192000" cy="616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81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Steele</dc:creator>
  <cp:lastModifiedBy>James Steele</cp:lastModifiedBy>
  <cp:revision>1</cp:revision>
  <dcterms:created xsi:type="dcterms:W3CDTF">2024-10-06T20:40:56Z</dcterms:created>
  <dcterms:modified xsi:type="dcterms:W3CDTF">2024-10-06T20:41:31Z</dcterms:modified>
</cp:coreProperties>
</file>