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3679488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474395"/>
            <a:ext cx="11627565" cy="5263774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7941160"/>
            <a:ext cx="10259616" cy="3650342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5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804966"/>
            <a:ext cx="2949640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804966"/>
            <a:ext cx="8677925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3769342"/>
            <a:ext cx="11798558" cy="6289229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10118069"/>
            <a:ext cx="11798558" cy="3307357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4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4024827"/>
            <a:ext cx="5813782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4024827"/>
            <a:ext cx="5813782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804969"/>
            <a:ext cx="11798558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3706342"/>
            <a:ext cx="5787064" cy="1816421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5522763"/>
            <a:ext cx="578706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3706342"/>
            <a:ext cx="5815564" cy="1816421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5522763"/>
            <a:ext cx="581556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1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1007957"/>
            <a:ext cx="4411991" cy="3527848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2176910"/>
            <a:ext cx="6925241" cy="10744538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535805"/>
            <a:ext cx="4411991" cy="8403140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1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1007957"/>
            <a:ext cx="4411991" cy="3527848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2176910"/>
            <a:ext cx="6925241" cy="10744538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535805"/>
            <a:ext cx="4411991" cy="8403140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4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804969"/>
            <a:ext cx="11798558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4024827"/>
            <a:ext cx="11798558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4013401"/>
            <a:ext cx="307788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9D01-01CB-40D2-979A-001546BBF863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4013401"/>
            <a:ext cx="461682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4013401"/>
            <a:ext cx="307788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DF94-6BB7-4BD9-B384-AC26E961D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Table 294">
            <a:extLst>
              <a:ext uri="{FF2B5EF4-FFF2-40B4-BE49-F238E27FC236}">
                <a16:creationId xmlns:a16="http://schemas.microsoft.com/office/drawing/2014/main" id="{114E193A-3B5A-C9F1-7FBC-6BC518E8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93153"/>
              </p:ext>
            </p:extLst>
          </p:nvPr>
        </p:nvGraphicFramePr>
        <p:xfrm>
          <a:off x="1335155" y="7720315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695377641"/>
                    </a:ext>
                  </a:extLst>
                </a:gridCol>
                <a:gridCol w="10553700">
                  <a:extLst>
                    <a:ext uri="{9D8B030D-6E8A-4147-A177-3AD203B41FA5}">
                      <a16:colId xmlns:a16="http://schemas.microsoft.com/office/drawing/2014/main" val="1532432852"/>
                    </a:ext>
                  </a:extLst>
                </a:gridCol>
              </a:tblGrid>
              <a:tr h="1695520">
                <a:tc>
                  <a:txBody>
                    <a:bodyPr/>
                    <a:lstStyle/>
                    <a:p>
                      <a:pPr algn="ctr"/>
                      <a:r>
                        <a:rPr lang="en-GB" sz="2000" b="1" u="sng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58233"/>
                  </a:ext>
                </a:extLst>
              </a:tr>
              <a:tr h="1847358">
                <a:tc>
                  <a:txBody>
                    <a:bodyPr/>
                    <a:lstStyle/>
                    <a:p>
                      <a:pPr algn="ctr"/>
                      <a:r>
                        <a:rPr lang="en-GB" sz="2000" b="1" u="sng" dirty="0">
                          <a:solidFill>
                            <a:schemeClr val="bg1"/>
                          </a:solidFill>
                        </a:rPr>
                        <a:t>Session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30018"/>
                  </a:ext>
                </a:extLst>
              </a:tr>
              <a:tr h="3315122">
                <a:tc>
                  <a:txBody>
                    <a:bodyPr/>
                    <a:lstStyle/>
                    <a:p>
                      <a:pPr algn="ctr"/>
                      <a:r>
                        <a:rPr lang="en-GB" sz="2000" b="1" u="sng" dirty="0">
                          <a:solidFill>
                            <a:schemeClr val="bg1"/>
                          </a:solidFill>
                        </a:rPr>
                        <a:t>Session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998979"/>
                  </a:ext>
                </a:extLst>
              </a:tr>
            </a:tbl>
          </a:graphicData>
        </a:graphic>
      </p:graphicFrame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80FAF412-365B-9CD3-AF09-1B29A76B41E3}"/>
              </a:ext>
            </a:extLst>
          </p:cNvPr>
          <p:cNvSpPr/>
          <p:nvPr/>
        </p:nvSpPr>
        <p:spPr>
          <a:xfrm>
            <a:off x="4789555" y="7872715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Formal Introduction and PIS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9457AF69-C9EB-37C0-0F0A-FD2EA006FB6D}"/>
              </a:ext>
            </a:extLst>
          </p:cNvPr>
          <p:cNvSpPr/>
          <p:nvPr/>
        </p:nvSpPr>
        <p:spPr>
          <a:xfrm>
            <a:off x="6300855" y="7872715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Athlete Consent Forms and PAR-Q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FA368FDF-F36D-BBB7-3322-C468B0208EB3}"/>
              </a:ext>
            </a:extLst>
          </p:cNvPr>
          <p:cNvSpPr/>
          <p:nvPr/>
        </p:nvSpPr>
        <p:spPr>
          <a:xfrm>
            <a:off x="7812155" y="7872715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Coach Consent Form</a:t>
            </a:r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E2A4EFD9-AC78-8904-ECE2-B72B25DCDB79}"/>
              </a:ext>
            </a:extLst>
          </p:cNvPr>
          <p:cNvSpPr/>
          <p:nvPr/>
        </p:nvSpPr>
        <p:spPr>
          <a:xfrm>
            <a:off x="9361555" y="7999714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Excluded</a:t>
            </a: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E1DDE0E6-1065-708F-733F-DF52322D2504}"/>
              </a:ext>
            </a:extLst>
          </p:cNvPr>
          <p:cNvSpPr/>
          <p:nvPr/>
        </p:nvSpPr>
        <p:spPr>
          <a:xfrm>
            <a:off x="7812155" y="8812515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Excluded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CB5C3425-EB2D-F29E-A75F-E07B0B351221}"/>
              </a:ext>
            </a:extLst>
          </p:cNvPr>
          <p:cNvCxnSpPr>
            <a:cxnSpLocks/>
            <a:stCxn id="296" idx="3"/>
            <a:endCxn id="297" idx="1"/>
          </p:cNvCxnSpPr>
          <p:nvPr/>
        </p:nvCxnSpPr>
        <p:spPr>
          <a:xfrm>
            <a:off x="5907155" y="8202914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1C92873-DD06-3818-2137-0AB93C9E58CE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7431155" y="820291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E7A55668-C86B-AD2C-4C8D-C4D622D2BA07}"/>
              </a:ext>
            </a:extLst>
          </p:cNvPr>
          <p:cNvCxnSpPr>
            <a:cxnSpLocks/>
            <a:stCxn id="298" idx="3"/>
            <a:endCxn id="299" idx="1"/>
          </p:cNvCxnSpPr>
          <p:nvPr/>
        </p:nvCxnSpPr>
        <p:spPr>
          <a:xfrm>
            <a:off x="8929755" y="8202914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1F91D90-9504-9F45-1FB9-AA1A09A8C633}"/>
              </a:ext>
            </a:extLst>
          </p:cNvPr>
          <p:cNvCxnSpPr>
            <a:cxnSpLocks/>
            <a:stCxn id="298" idx="2"/>
            <a:endCxn id="300" idx="0"/>
          </p:cNvCxnSpPr>
          <p:nvPr/>
        </p:nvCxnSpPr>
        <p:spPr>
          <a:xfrm>
            <a:off x="8370955" y="8533113"/>
            <a:ext cx="0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5E5C4306-F123-0C40-18BA-018E24F8BE84}"/>
              </a:ext>
            </a:extLst>
          </p:cNvPr>
          <p:cNvSpPr/>
          <p:nvPr/>
        </p:nvSpPr>
        <p:spPr>
          <a:xfrm>
            <a:off x="32020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Briefing</a:t>
            </a: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33E05735-8A2F-8D15-33FB-E34D8C784377}"/>
              </a:ext>
            </a:extLst>
          </p:cNvPr>
          <p:cNvSpPr/>
          <p:nvPr/>
        </p:nvSpPr>
        <p:spPr>
          <a:xfrm>
            <a:off x="47006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Warm-up</a:t>
            </a:r>
          </a:p>
        </p:txBody>
      </p: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863F0761-539B-5956-6FAA-A15954A441BD}"/>
              </a:ext>
            </a:extLst>
          </p:cNvPr>
          <p:cNvSpPr/>
          <p:nvPr/>
        </p:nvSpPr>
        <p:spPr>
          <a:xfrm>
            <a:off x="61992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41FE2B11-5BB3-A105-79F1-A896AE57D327}"/>
              </a:ext>
            </a:extLst>
          </p:cNvPr>
          <p:cNvSpPr/>
          <p:nvPr/>
        </p:nvSpPr>
        <p:spPr>
          <a:xfrm>
            <a:off x="76978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5 Minute Rest</a:t>
            </a:r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694D4915-FF94-879B-4A6B-335E118BFE99}"/>
              </a:ext>
            </a:extLst>
          </p:cNvPr>
          <p:cNvSpPr/>
          <p:nvPr/>
        </p:nvSpPr>
        <p:spPr>
          <a:xfrm>
            <a:off x="91964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2</a:t>
            </a:r>
          </a:p>
        </p:txBody>
      </p: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10F37B0E-258A-DEDB-BF02-6F236B1424CF}"/>
              </a:ext>
            </a:extLst>
          </p:cNvPr>
          <p:cNvSpPr/>
          <p:nvPr/>
        </p:nvSpPr>
        <p:spPr>
          <a:xfrm>
            <a:off x="106950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5 Minute Rest</a:t>
            </a: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41175B6B-2AFA-A8B0-7D33-F1BA4D611509}"/>
              </a:ext>
            </a:extLst>
          </p:cNvPr>
          <p:cNvSpPr/>
          <p:nvPr/>
        </p:nvSpPr>
        <p:spPr>
          <a:xfrm>
            <a:off x="12193655" y="976501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3</a:t>
            </a:r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BB47608F-018D-A8C5-5E8C-9D9CFACC0EDA}"/>
              </a:ext>
            </a:extLst>
          </p:cNvPr>
          <p:cNvSpPr/>
          <p:nvPr/>
        </p:nvSpPr>
        <p:spPr>
          <a:xfrm>
            <a:off x="12193655" y="10654015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Debriefing</a:t>
            </a: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E2977E4B-0B31-7B22-7B30-B0A14E40041E}"/>
              </a:ext>
            </a:extLst>
          </p:cNvPr>
          <p:cNvCxnSpPr>
            <a:cxnSpLocks/>
            <a:stCxn id="305" idx="3"/>
            <a:endCxn id="306" idx="1"/>
          </p:cNvCxnSpPr>
          <p:nvPr/>
        </p:nvCxnSpPr>
        <p:spPr>
          <a:xfrm>
            <a:off x="4319655" y="100507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2A1CD27-52DB-459F-8464-7FA73478DA51}"/>
              </a:ext>
            </a:extLst>
          </p:cNvPr>
          <p:cNvCxnSpPr>
            <a:cxnSpLocks/>
            <a:stCxn id="306" idx="3"/>
            <a:endCxn id="307" idx="1"/>
          </p:cNvCxnSpPr>
          <p:nvPr/>
        </p:nvCxnSpPr>
        <p:spPr>
          <a:xfrm>
            <a:off x="5818255" y="100507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73607BD-0B42-C60A-BFD5-6A32A4328BA1}"/>
              </a:ext>
            </a:extLst>
          </p:cNvPr>
          <p:cNvCxnSpPr>
            <a:cxnSpLocks/>
            <a:stCxn id="307" idx="3"/>
            <a:endCxn id="308" idx="1"/>
          </p:cNvCxnSpPr>
          <p:nvPr/>
        </p:nvCxnSpPr>
        <p:spPr>
          <a:xfrm>
            <a:off x="7316855" y="100507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6D33875-B2AC-0E1E-06F7-ACCE77367F7B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8815455" y="100507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B0C3E3E-9477-C150-264A-15E1A99440EF}"/>
              </a:ext>
            </a:extLst>
          </p:cNvPr>
          <p:cNvCxnSpPr>
            <a:cxnSpLocks/>
            <a:stCxn id="309" idx="3"/>
            <a:endCxn id="310" idx="1"/>
          </p:cNvCxnSpPr>
          <p:nvPr/>
        </p:nvCxnSpPr>
        <p:spPr>
          <a:xfrm>
            <a:off x="10314055" y="100507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4A2E379-EAA3-A51A-8DFD-AAA544C976FC}"/>
              </a:ext>
            </a:extLst>
          </p:cNvPr>
          <p:cNvCxnSpPr>
            <a:cxnSpLocks/>
            <a:stCxn id="310" idx="3"/>
            <a:endCxn id="311" idx="1"/>
          </p:cNvCxnSpPr>
          <p:nvPr/>
        </p:nvCxnSpPr>
        <p:spPr>
          <a:xfrm>
            <a:off x="11812655" y="100507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0705D2D-5775-5488-2C01-459FAC46EBF2}"/>
              </a:ext>
            </a:extLst>
          </p:cNvPr>
          <p:cNvCxnSpPr>
            <a:cxnSpLocks/>
            <a:stCxn id="311" idx="2"/>
            <a:endCxn id="312" idx="0"/>
          </p:cNvCxnSpPr>
          <p:nvPr/>
        </p:nvCxnSpPr>
        <p:spPr>
          <a:xfrm>
            <a:off x="12752455" y="10336515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3FE408BF-2B00-DD9E-47E0-E2E5E3652E18}"/>
              </a:ext>
            </a:extLst>
          </p:cNvPr>
          <p:cNvSpPr/>
          <p:nvPr/>
        </p:nvSpPr>
        <p:spPr>
          <a:xfrm>
            <a:off x="3202055" y="11377917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Briefing</a:t>
            </a:r>
          </a:p>
        </p:txBody>
      </p:sp>
      <p:sp>
        <p:nvSpPr>
          <p:cNvPr id="321" name="Rectangle: Rounded Corners 320">
            <a:extLst>
              <a:ext uri="{FF2B5EF4-FFF2-40B4-BE49-F238E27FC236}">
                <a16:creationId xmlns:a16="http://schemas.microsoft.com/office/drawing/2014/main" id="{4D9C4BF8-D8C3-3ADC-96F6-406D396FB922}"/>
              </a:ext>
            </a:extLst>
          </p:cNvPr>
          <p:cNvSpPr/>
          <p:nvPr/>
        </p:nvSpPr>
        <p:spPr>
          <a:xfrm>
            <a:off x="4700655" y="11377917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Warm-up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A79E8EA7-AB2D-652D-5344-F0D2890A31A1}"/>
              </a:ext>
            </a:extLst>
          </p:cNvPr>
          <p:cNvSpPr/>
          <p:nvPr/>
        </p:nvSpPr>
        <p:spPr>
          <a:xfrm>
            <a:off x="6199255" y="11377917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Lactate Pre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88D915B1-7B3F-305A-87F4-9B321B283BE5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4319655" y="1166366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8E35724B-5D1D-8EAB-4E9B-2DA2CAABF779}"/>
              </a:ext>
            </a:extLst>
          </p:cNvPr>
          <p:cNvCxnSpPr>
            <a:cxnSpLocks/>
            <a:stCxn id="321" idx="3"/>
            <a:endCxn id="322" idx="1"/>
          </p:cNvCxnSpPr>
          <p:nvPr/>
        </p:nvCxnSpPr>
        <p:spPr>
          <a:xfrm>
            <a:off x="5818255" y="1166366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84CE9A0C-4783-FB8C-D21D-3EF3B6A8880B}"/>
              </a:ext>
            </a:extLst>
          </p:cNvPr>
          <p:cNvSpPr/>
          <p:nvPr/>
        </p:nvSpPr>
        <p:spPr>
          <a:xfrm>
            <a:off x="6218305" y="1375281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Lactate Post</a:t>
            </a: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99F6F4B2-CDB0-5A3E-D10A-CEC2D19490DB}"/>
              </a:ext>
            </a:extLst>
          </p:cNvPr>
          <p:cNvSpPr/>
          <p:nvPr/>
        </p:nvSpPr>
        <p:spPr>
          <a:xfrm>
            <a:off x="8028055" y="13835365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Debriefing</a:t>
            </a:r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72579206-3910-3B66-9A4E-D08F58C1AE47}"/>
              </a:ext>
            </a:extLst>
          </p:cNvPr>
          <p:cNvSpPr/>
          <p:nvPr/>
        </p:nvSpPr>
        <p:spPr>
          <a:xfrm>
            <a:off x="3036955" y="12566955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</a:t>
            </a:r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1B6633DE-3FE4-3AB0-8494-527E9FEEB039}"/>
              </a:ext>
            </a:extLst>
          </p:cNvPr>
          <p:cNvSpPr/>
          <p:nvPr/>
        </p:nvSpPr>
        <p:spPr>
          <a:xfrm>
            <a:off x="4116455" y="12566956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2</a:t>
            </a:r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78950E04-9226-7DE1-054C-271F448BAC94}"/>
              </a:ext>
            </a:extLst>
          </p:cNvPr>
          <p:cNvSpPr/>
          <p:nvPr/>
        </p:nvSpPr>
        <p:spPr>
          <a:xfrm>
            <a:off x="5195955" y="12566957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3</a:t>
            </a: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8C69F69D-2B45-0A2C-9B9D-650F9F3C3EE5}"/>
              </a:ext>
            </a:extLst>
          </p:cNvPr>
          <p:cNvSpPr/>
          <p:nvPr/>
        </p:nvSpPr>
        <p:spPr>
          <a:xfrm>
            <a:off x="6275455" y="12566954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4</a:t>
            </a: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7B8504C9-8153-7B28-A0B1-7267ABCA5902}"/>
              </a:ext>
            </a:extLst>
          </p:cNvPr>
          <p:cNvSpPr/>
          <p:nvPr/>
        </p:nvSpPr>
        <p:spPr>
          <a:xfrm>
            <a:off x="7354955" y="12570127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5</a:t>
            </a: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2095F434-5F3D-9120-8012-2B6AF900D086}"/>
              </a:ext>
            </a:extLst>
          </p:cNvPr>
          <p:cNvSpPr/>
          <p:nvPr/>
        </p:nvSpPr>
        <p:spPr>
          <a:xfrm>
            <a:off x="8434455" y="12563782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6</a:t>
            </a: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F95568CF-9E23-DA3B-09E4-6E36F4C1BCC7}"/>
              </a:ext>
            </a:extLst>
          </p:cNvPr>
          <p:cNvSpPr/>
          <p:nvPr/>
        </p:nvSpPr>
        <p:spPr>
          <a:xfrm>
            <a:off x="9513955" y="12566955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7</a:t>
            </a: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C086B339-2DA6-22DA-0F43-5C88C9EE8C65}"/>
              </a:ext>
            </a:extLst>
          </p:cNvPr>
          <p:cNvSpPr/>
          <p:nvPr/>
        </p:nvSpPr>
        <p:spPr>
          <a:xfrm>
            <a:off x="10593455" y="12563782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8</a:t>
            </a: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FD139DB2-07F5-FBB7-9165-69502E9770E3}"/>
              </a:ext>
            </a:extLst>
          </p:cNvPr>
          <p:cNvSpPr/>
          <p:nvPr/>
        </p:nvSpPr>
        <p:spPr>
          <a:xfrm>
            <a:off x="11672955" y="12563781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9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F8DD1BA-B19A-7C67-B1AA-1D3E1C7F6074}"/>
              </a:ext>
            </a:extLst>
          </p:cNvPr>
          <p:cNvSpPr/>
          <p:nvPr/>
        </p:nvSpPr>
        <p:spPr>
          <a:xfrm>
            <a:off x="12752455" y="12563781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10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6212C77F-BC5D-CD78-10AB-3BE940245732}"/>
              </a:ext>
            </a:extLst>
          </p:cNvPr>
          <p:cNvSpPr/>
          <p:nvPr/>
        </p:nvSpPr>
        <p:spPr>
          <a:xfrm>
            <a:off x="3844606" y="1256377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22D56DCD-9C7D-CB46-49D6-F6E75BAFC81F}"/>
              </a:ext>
            </a:extLst>
          </p:cNvPr>
          <p:cNvSpPr/>
          <p:nvPr/>
        </p:nvSpPr>
        <p:spPr>
          <a:xfrm>
            <a:off x="4934060" y="12563777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9C5AE843-446A-4319-5B70-CD51AF1DCF8E}"/>
              </a:ext>
            </a:extLst>
          </p:cNvPr>
          <p:cNvSpPr/>
          <p:nvPr/>
        </p:nvSpPr>
        <p:spPr>
          <a:xfrm>
            <a:off x="6013560" y="12570127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6FAAF07E-C90E-9E61-6856-A1BDCA87A200}"/>
              </a:ext>
            </a:extLst>
          </p:cNvPr>
          <p:cNvSpPr/>
          <p:nvPr/>
        </p:nvSpPr>
        <p:spPr>
          <a:xfrm>
            <a:off x="7086538" y="12563776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B91719A4-87F2-790F-5957-7AB0B87325DC}"/>
              </a:ext>
            </a:extLst>
          </p:cNvPr>
          <p:cNvSpPr/>
          <p:nvPr/>
        </p:nvSpPr>
        <p:spPr>
          <a:xfrm>
            <a:off x="8162950" y="12570127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DE243329-D702-3492-E46C-C33D12438269}"/>
              </a:ext>
            </a:extLst>
          </p:cNvPr>
          <p:cNvSpPr/>
          <p:nvPr/>
        </p:nvSpPr>
        <p:spPr>
          <a:xfrm>
            <a:off x="9255492" y="12570125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9A1ABD8D-F04A-B9E7-2274-1564F2E02EEA}"/>
              </a:ext>
            </a:extLst>
          </p:cNvPr>
          <p:cNvSpPr/>
          <p:nvPr/>
        </p:nvSpPr>
        <p:spPr>
          <a:xfrm>
            <a:off x="10325038" y="12571107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5C819CE1-2C69-7ED5-C1F6-69A37A70EE0E}"/>
              </a:ext>
            </a:extLst>
          </p:cNvPr>
          <p:cNvSpPr/>
          <p:nvPr/>
        </p:nvSpPr>
        <p:spPr>
          <a:xfrm>
            <a:off x="11391838" y="12563775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965D6441-F386-5D7E-412E-C3C924C32E02}"/>
              </a:ext>
            </a:extLst>
          </p:cNvPr>
          <p:cNvSpPr/>
          <p:nvPr/>
        </p:nvSpPr>
        <p:spPr>
          <a:xfrm>
            <a:off x="12505319" y="12570124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9D72E8DF-EFF4-C674-CEBD-40B9A47F04EF}"/>
              </a:ext>
            </a:extLst>
          </p:cNvPr>
          <p:cNvCxnSpPr>
            <a:cxnSpLocks/>
            <a:endCxn id="328" idx="1"/>
          </p:cNvCxnSpPr>
          <p:nvPr/>
        </p:nvCxnSpPr>
        <p:spPr>
          <a:xfrm flipV="1">
            <a:off x="3710055" y="12852706"/>
            <a:ext cx="406400" cy="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6900C16F-8585-FC7A-C242-12124B542723}"/>
              </a:ext>
            </a:extLst>
          </p:cNvPr>
          <p:cNvCxnSpPr>
            <a:cxnSpLocks/>
            <a:stCxn id="328" idx="3"/>
            <a:endCxn id="329" idx="1"/>
          </p:cNvCxnSpPr>
          <p:nvPr/>
        </p:nvCxnSpPr>
        <p:spPr>
          <a:xfrm>
            <a:off x="4789555" y="12852706"/>
            <a:ext cx="40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6C652F91-1AAE-83B8-E58F-AF9AD8DC41A1}"/>
              </a:ext>
            </a:extLst>
          </p:cNvPr>
          <p:cNvCxnSpPr>
            <a:cxnSpLocks/>
            <a:stCxn id="329" idx="3"/>
            <a:endCxn id="330" idx="1"/>
          </p:cNvCxnSpPr>
          <p:nvPr/>
        </p:nvCxnSpPr>
        <p:spPr>
          <a:xfrm flipV="1">
            <a:off x="5869055" y="12852704"/>
            <a:ext cx="40640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8D514982-1A72-CACE-BBC9-047B7A9BC15E}"/>
              </a:ext>
            </a:extLst>
          </p:cNvPr>
          <p:cNvCxnSpPr>
            <a:cxnSpLocks/>
            <a:stCxn id="330" idx="3"/>
            <a:endCxn id="331" idx="1"/>
          </p:cNvCxnSpPr>
          <p:nvPr/>
        </p:nvCxnSpPr>
        <p:spPr>
          <a:xfrm>
            <a:off x="6948555" y="12852704"/>
            <a:ext cx="406400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DB7DF4AF-A92D-708F-0756-CA1155935AF5}"/>
              </a:ext>
            </a:extLst>
          </p:cNvPr>
          <p:cNvCxnSpPr>
            <a:cxnSpLocks/>
            <a:endCxn id="332" idx="1"/>
          </p:cNvCxnSpPr>
          <p:nvPr/>
        </p:nvCxnSpPr>
        <p:spPr>
          <a:xfrm flipV="1">
            <a:off x="8041441" y="12849532"/>
            <a:ext cx="393014" cy="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EFEF953-ED93-FE4D-384C-42F39CF343A3}"/>
              </a:ext>
            </a:extLst>
          </p:cNvPr>
          <p:cNvCxnSpPr>
            <a:cxnSpLocks/>
            <a:stCxn id="332" idx="3"/>
            <a:endCxn id="333" idx="1"/>
          </p:cNvCxnSpPr>
          <p:nvPr/>
        </p:nvCxnSpPr>
        <p:spPr>
          <a:xfrm>
            <a:off x="9107555" y="12849532"/>
            <a:ext cx="406400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3A20CD9-D691-5719-8A5A-B7EE6C200C20}"/>
              </a:ext>
            </a:extLst>
          </p:cNvPr>
          <p:cNvCxnSpPr>
            <a:cxnSpLocks/>
            <a:endCxn id="334" idx="1"/>
          </p:cNvCxnSpPr>
          <p:nvPr/>
        </p:nvCxnSpPr>
        <p:spPr>
          <a:xfrm flipV="1">
            <a:off x="10187055" y="12849532"/>
            <a:ext cx="406400" cy="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E573D70F-03A7-C974-CFAB-41A94BCDBF1B}"/>
              </a:ext>
            </a:extLst>
          </p:cNvPr>
          <p:cNvCxnSpPr>
            <a:cxnSpLocks/>
            <a:endCxn id="335" idx="1"/>
          </p:cNvCxnSpPr>
          <p:nvPr/>
        </p:nvCxnSpPr>
        <p:spPr>
          <a:xfrm>
            <a:off x="11266555" y="12846360"/>
            <a:ext cx="406400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F2D2C6F7-A245-4788-07F4-DF31F288B049}"/>
              </a:ext>
            </a:extLst>
          </p:cNvPr>
          <p:cNvCxnSpPr>
            <a:cxnSpLocks/>
            <a:stCxn id="335" idx="3"/>
            <a:endCxn id="336" idx="1"/>
          </p:cNvCxnSpPr>
          <p:nvPr/>
        </p:nvCxnSpPr>
        <p:spPr>
          <a:xfrm>
            <a:off x="12346055" y="12849527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121A4185-32BA-025D-E34B-4CDECD60E18A}"/>
              </a:ext>
            </a:extLst>
          </p:cNvPr>
          <p:cNvSpPr/>
          <p:nvPr/>
        </p:nvSpPr>
        <p:spPr>
          <a:xfrm>
            <a:off x="11912539" y="13676273"/>
            <a:ext cx="1398716" cy="694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100" dirty="0"/>
              <a:t>= 15 seconds rest</a:t>
            </a: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983F2989-94CA-0F5F-69A0-8E4A0A3A3899}"/>
              </a:ext>
            </a:extLst>
          </p:cNvPr>
          <p:cNvSpPr/>
          <p:nvPr/>
        </p:nvSpPr>
        <p:spPr>
          <a:xfrm>
            <a:off x="12003155" y="13738019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3094444F-D31D-7302-5212-0905C82EB815}"/>
              </a:ext>
            </a:extLst>
          </p:cNvPr>
          <p:cNvCxnSpPr>
            <a:cxnSpLocks/>
            <a:stCxn id="322" idx="2"/>
            <a:endCxn id="327" idx="0"/>
          </p:cNvCxnSpPr>
          <p:nvPr/>
        </p:nvCxnSpPr>
        <p:spPr>
          <a:xfrm rot="5400000">
            <a:off x="4757016" y="10565907"/>
            <a:ext cx="617537" cy="3384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C138E429-8244-A1D0-783E-371DC64E8C76}"/>
              </a:ext>
            </a:extLst>
          </p:cNvPr>
          <p:cNvCxnSpPr>
            <a:cxnSpLocks/>
            <a:stCxn id="336" idx="2"/>
            <a:endCxn id="325" idx="0"/>
          </p:cNvCxnSpPr>
          <p:nvPr/>
        </p:nvCxnSpPr>
        <p:spPr>
          <a:xfrm rot="5400000">
            <a:off x="9624290" y="10288095"/>
            <a:ext cx="617539" cy="6311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227D6B8-1AD0-0C2C-C5C7-B7AFC92AB6ED}"/>
              </a:ext>
            </a:extLst>
          </p:cNvPr>
          <p:cNvCxnSpPr>
            <a:cxnSpLocks/>
            <a:stCxn id="325" idx="3"/>
            <a:endCxn id="326" idx="1"/>
          </p:cNvCxnSpPr>
          <p:nvPr/>
        </p:nvCxnSpPr>
        <p:spPr>
          <a:xfrm flipV="1">
            <a:off x="7335905" y="14038569"/>
            <a:ext cx="692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DC5DD616-B0CA-C720-A8B5-974774942473}"/>
              </a:ext>
            </a:extLst>
          </p:cNvPr>
          <p:cNvCxnSpPr>
            <a:cxnSpLocks/>
            <a:stCxn id="488" idx="3"/>
            <a:endCxn id="500" idx="1"/>
          </p:cNvCxnSpPr>
          <p:nvPr/>
        </p:nvCxnSpPr>
        <p:spPr>
          <a:xfrm>
            <a:off x="5270236" y="5294348"/>
            <a:ext cx="5856635" cy="733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6FAE6409-8D33-5470-5BDC-D2C6557050A4}"/>
              </a:ext>
            </a:extLst>
          </p:cNvPr>
          <p:cNvCxnSpPr>
            <a:cxnSpLocks/>
            <a:endCxn id="430" idx="1"/>
          </p:cNvCxnSpPr>
          <p:nvPr/>
        </p:nvCxnSpPr>
        <p:spPr>
          <a:xfrm flipV="1">
            <a:off x="5270236" y="2088310"/>
            <a:ext cx="5856635" cy="1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2" name="Table 361">
            <a:extLst>
              <a:ext uri="{FF2B5EF4-FFF2-40B4-BE49-F238E27FC236}">
                <a16:creationId xmlns:a16="http://schemas.microsoft.com/office/drawing/2014/main" id="{DCE37904-8231-515A-9FF5-54619481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31706"/>
              </p:ext>
            </p:extLst>
          </p:nvPr>
        </p:nvGraphicFramePr>
        <p:xfrm>
          <a:off x="1335155" y="565746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31">
                  <a:extLst>
                    <a:ext uri="{9D8B030D-6E8A-4147-A177-3AD203B41FA5}">
                      <a16:colId xmlns:a16="http://schemas.microsoft.com/office/drawing/2014/main" val="2990340856"/>
                    </a:ext>
                  </a:extLst>
                </a:gridCol>
                <a:gridCol w="10550769">
                  <a:extLst>
                    <a:ext uri="{9D8B030D-6E8A-4147-A177-3AD203B41FA5}">
                      <a16:colId xmlns:a16="http://schemas.microsoft.com/office/drawing/2014/main" val="3530970700"/>
                    </a:ext>
                  </a:extLst>
                </a:gridCol>
              </a:tblGrid>
              <a:tr h="330200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Session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05117"/>
                  </a:ext>
                </a:extLst>
              </a:tr>
              <a:tr h="355600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Session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816727"/>
                  </a:ext>
                </a:extLst>
              </a:tr>
            </a:tbl>
          </a:graphicData>
        </a:graphic>
      </p:graphicFrame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A4DC401-A0C9-9CD0-4B93-F50B8F64C861}"/>
              </a:ext>
            </a:extLst>
          </p:cNvPr>
          <p:cNvGrpSpPr/>
          <p:nvPr/>
        </p:nvGrpSpPr>
        <p:grpSpPr>
          <a:xfrm>
            <a:off x="4824017" y="724496"/>
            <a:ext cx="406400" cy="806450"/>
            <a:chOff x="3488862" y="158750"/>
            <a:chExt cx="406400" cy="806450"/>
          </a:xfrm>
        </p:grpSpPr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8FBF9E86-8616-6B41-A609-9F12DC570711}"/>
                </a:ext>
              </a:extLst>
            </p:cNvPr>
            <p:cNvSpPr/>
            <p:nvPr/>
          </p:nvSpPr>
          <p:spPr>
            <a:xfrm>
              <a:off x="3590462" y="158750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EF565AF-117D-EC00-B93F-D33BA782CF3F}"/>
                </a:ext>
              </a:extLst>
            </p:cNvPr>
            <p:cNvCxnSpPr>
              <a:cxnSpLocks/>
              <a:stCxn id="364" idx="2"/>
            </p:cNvCxnSpPr>
            <p:nvPr/>
          </p:nvCxnSpPr>
          <p:spPr>
            <a:xfrm flipH="1">
              <a:off x="3488862" y="48895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FC19A8E8-C291-6ECB-BF55-CDE36633FD96}"/>
                </a:ext>
              </a:extLst>
            </p:cNvPr>
            <p:cNvCxnSpPr>
              <a:cxnSpLocks/>
              <a:stCxn id="364" idx="2"/>
            </p:cNvCxnSpPr>
            <p:nvPr/>
          </p:nvCxnSpPr>
          <p:spPr>
            <a:xfrm>
              <a:off x="3692062" y="48895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3DC3F91-C919-B110-AB73-57B86BAEBD11}"/>
                </a:ext>
              </a:extLst>
            </p:cNvPr>
            <p:cNvCxnSpPr>
              <a:cxnSpLocks/>
              <a:stCxn id="364" idx="2"/>
            </p:cNvCxnSpPr>
            <p:nvPr/>
          </p:nvCxnSpPr>
          <p:spPr>
            <a:xfrm>
              <a:off x="3692062" y="488950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13EE678F-7AF0-3312-A74D-6700EF40B97F}"/>
              </a:ext>
            </a:extLst>
          </p:cNvPr>
          <p:cNvGrpSpPr/>
          <p:nvPr/>
        </p:nvGrpSpPr>
        <p:grpSpPr>
          <a:xfrm>
            <a:off x="6409684" y="727215"/>
            <a:ext cx="406400" cy="806450"/>
            <a:chOff x="5074529" y="161469"/>
            <a:chExt cx="406400" cy="806450"/>
          </a:xfrm>
        </p:grpSpPr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18E69628-476D-BEC4-DEF0-BF4B30CA919E}"/>
                </a:ext>
              </a:extLst>
            </p:cNvPr>
            <p:cNvSpPr/>
            <p:nvPr/>
          </p:nvSpPr>
          <p:spPr>
            <a:xfrm>
              <a:off x="5176129" y="161469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14EAC0C-9590-F53D-1F35-2FFAACF60633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 flipH="1">
              <a:off x="5074529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3C4DF57B-862F-8471-B75E-A3F06FB5B281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5277729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136D8AE-4943-9BF9-77F1-57AFBEFD9AB2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5277729" y="491669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259643D-F8BC-3C38-15F6-5D3F6BE68FD9}"/>
              </a:ext>
            </a:extLst>
          </p:cNvPr>
          <p:cNvGrpSpPr/>
          <p:nvPr/>
        </p:nvGrpSpPr>
        <p:grpSpPr>
          <a:xfrm>
            <a:off x="7995351" y="727215"/>
            <a:ext cx="406400" cy="806450"/>
            <a:chOff x="6660196" y="161469"/>
            <a:chExt cx="406400" cy="806450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2135E20A-5E7E-34C0-5073-472EB5239F34}"/>
                </a:ext>
              </a:extLst>
            </p:cNvPr>
            <p:cNvSpPr/>
            <p:nvPr/>
          </p:nvSpPr>
          <p:spPr>
            <a:xfrm>
              <a:off x="6761796" y="161469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33A62643-BD08-1484-519E-8B1D164C35C5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 flipH="1">
              <a:off x="6660196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1F46B9B-B83A-7370-D3B0-5FA9F7C30A32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>
              <a:off x="6863396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A3D7086-CA77-FF0A-8BC7-81552EA3FA98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>
              <a:off x="6863396" y="491669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4651C64D-0A4B-4B04-015A-3994725F6DFA}"/>
              </a:ext>
            </a:extLst>
          </p:cNvPr>
          <p:cNvGrpSpPr/>
          <p:nvPr/>
        </p:nvGrpSpPr>
        <p:grpSpPr>
          <a:xfrm>
            <a:off x="9581017" y="727215"/>
            <a:ext cx="406400" cy="806450"/>
            <a:chOff x="8245862" y="161469"/>
            <a:chExt cx="406400" cy="806450"/>
          </a:xfrm>
        </p:grpSpPr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44928AFD-F89E-D6AE-4FEF-446CA7D9DEAD}"/>
                </a:ext>
              </a:extLst>
            </p:cNvPr>
            <p:cNvSpPr/>
            <p:nvPr/>
          </p:nvSpPr>
          <p:spPr>
            <a:xfrm>
              <a:off x="8347462" y="161469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01EFCFA-6DA5-3A43-82A8-473B0C955232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8245862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ED9AF8F1-1F05-FEE2-320D-A069B8799269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>
              <a:off x="8449062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D5E06E7-1596-CC42-FB01-DE1ACFE1F9F5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>
              <a:off x="8449062" y="491669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300613CC-9D4E-E423-DF36-537272C599DC}"/>
              </a:ext>
            </a:extLst>
          </p:cNvPr>
          <p:cNvGrpSpPr/>
          <p:nvPr/>
        </p:nvGrpSpPr>
        <p:grpSpPr>
          <a:xfrm>
            <a:off x="11166682" y="727215"/>
            <a:ext cx="406400" cy="806450"/>
            <a:chOff x="9831527" y="161469"/>
            <a:chExt cx="406400" cy="806450"/>
          </a:xfrm>
        </p:grpSpPr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6876FD85-87F1-FFEB-781D-8C7FD64382AD}"/>
                </a:ext>
              </a:extLst>
            </p:cNvPr>
            <p:cNvSpPr/>
            <p:nvPr/>
          </p:nvSpPr>
          <p:spPr>
            <a:xfrm>
              <a:off x="9933127" y="161469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AC936B69-C665-F4DC-A0A9-3294D11C00AD}"/>
                </a:ext>
              </a:extLst>
            </p:cNvPr>
            <p:cNvCxnSpPr>
              <a:cxnSpLocks/>
              <a:stCxn id="384" idx="2"/>
            </p:cNvCxnSpPr>
            <p:nvPr/>
          </p:nvCxnSpPr>
          <p:spPr>
            <a:xfrm flipH="1">
              <a:off x="9831527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1A3232D-E7A6-2593-2488-E4FB2A420BF5}"/>
                </a:ext>
              </a:extLst>
            </p:cNvPr>
            <p:cNvCxnSpPr>
              <a:cxnSpLocks/>
              <a:stCxn id="384" idx="2"/>
            </p:cNvCxnSpPr>
            <p:nvPr/>
          </p:nvCxnSpPr>
          <p:spPr>
            <a:xfrm>
              <a:off x="10034727" y="491669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A9E8180-515B-DF1B-43C1-B85BEA989FFB}"/>
                </a:ext>
              </a:extLst>
            </p:cNvPr>
            <p:cNvCxnSpPr>
              <a:cxnSpLocks/>
              <a:stCxn id="384" idx="2"/>
            </p:cNvCxnSpPr>
            <p:nvPr/>
          </p:nvCxnSpPr>
          <p:spPr>
            <a:xfrm>
              <a:off x="10034727" y="491669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33EF6C2-A2D1-17B7-BD51-304C4DBA1313}"/>
              </a:ext>
            </a:extLst>
          </p:cNvPr>
          <p:cNvGrpSpPr/>
          <p:nvPr/>
        </p:nvGrpSpPr>
        <p:grpSpPr>
          <a:xfrm>
            <a:off x="4824017" y="2609988"/>
            <a:ext cx="406400" cy="806450"/>
            <a:chOff x="3488862" y="2044242"/>
            <a:chExt cx="406400" cy="806450"/>
          </a:xfrm>
        </p:grpSpPr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081B14AE-DE0B-E839-B756-1056AAD5132A}"/>
                </a:ext>
              </a:extLst>
            </p:cNvPr>
            <p:cNvSpPr/>
            <p:nvPr/>
          </p:nvSpPr>
          <p:spPr>
            <a:xfrm>
              <a:off x="3590462" y="2044242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E5B7162-6462-A79C-E8D8-DB518658648D}"/>
                </a:ext>
              </a:extLst>
            </p:cNvPr>
            <p:cNvCxnSpPr>
              <a:cxnSpLocks/>
              <a:stCxn id="389" idx="2"/>
            </p:cNvCxnSpPr>
            <p:nvPr/>
          </p:nvCxnSpPr>
          <p:spPr>
            <a:xfrm flipH="1">
              <a:off x="3488862" y="237444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B6A4B0D-E13F-2603-76FE-75099644F356}"/>
                </a:ext>
              </a:extLst>
            </p:cNvPr>
            <p:cNvCxnSpPr>
              <a:cxnSpLocks/>
              <a:stCxn id="389" idx="2"/>
            </p:cNvCxnSpPr>
            <p:nvPr/>
          </p:nvCxnSpPr>
          <p:spPr>
            <a:xfrm>
              <a:off x="3692062" y="237444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0306C2D-CE9D-13A5-4274-2E9B60B9AF48}"/>
                </a:ext>
              </a:extLst>
            </p:cNvPr>
            <p:cNvCxnSpPr>
              <a:cxnSpLocks/>
              <a:stCxn id="389" idx="2"/>
            </p:cNvCxnSpPr>
            <p:nvPr/>
          </p:nvCxnSpPr>
          <p:spPr>
            <a:xfrm>
              <a:off x="3692062" y="2374442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7414E7F5-522F-FE98-201F-C8BF4EB42156}"/>
              </a:ext>
            </a:extLst>
          </p:cNvPr>
          <p:cNvGrpSpPr/>
          <p:nvPr/>
        </p:nvGrpSpPr>
        <p:grpSpPr>
          <a:xfrm>
            <a:off x="6409684" y="2612707"/>
            <a:ext cx="406400" cy="806450"/>
            <a:chOff x="5074529" y="2046961"/>
            <a:chExt cx="406400" cy="806450"/>
          </a:xfrm>
        </p:grpSpPr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F750F4BA-B108-3B60-87A0-6B15A727ED8F}"/>
                </a:ext>
              </a:extLst>
            </p:cNvPr>
            <p:cNvSpPr/>
            <p:nvPr/>
          </p:nvSpPr>
          <p:spPr>
            <a:xfrm>
              <a:off x="5176129" y="2046961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3958DBB-89DC-A989-C4F7-A5F9CFDD69B5}"/>
                </a:ext>
              </a:extLst>
            </p:cNvPr>
            <p:cNvCxnSpPr>
              <a:cxnSpLocks/>
              <a:stCxn id="394" idx="2"/>
            </p:cNvCxnSpPr>
            <p:nvPr/>
          </p:nvCxnSpPr>
          <p:spPr>
            <a:xfrm flipH="1">
              <a:off x="5074529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FC48DAC-03E6-8F4A-0335-99A475640359}"/>
                </a:ext>
              </a:extLst>
            </p:cNvPr>
            <p:cNvCxnSpPr>
              <a:cxnSpLocks/>
              <a:stCxn id="394" idx="2"/>
            </p:cNvCxnSpPr>
            <p:nvPr/>
          </p:nvCxnSpPr>
          <p:spPr>
            <a:xfrm>
              <a:off x="5277729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2FF686BD-BCEC-F881-A1F7-1A6C6234B369}"/>
                </a:ext>
              </a:extLst>
            </p:cNvPr>
            <p:cNvCxnSpPr>
              <a:cxnSpLocks/>
              <a:stCxn id="394" idx="2"/>
            </p:cNvCxnSpPr>
            <p:nvPr/>
          </p:nvCxnSpPr>
          <p:spPr>
            <a:xfrm>
              <a:off x="5277729" y="2377161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B7DD0661-121C-47F9-06F0-05F1B5907CC5}"/>
              </a:ext>
            </a:extLst>
          </p:cNvPr>
          <p:cNvGrpSpPr/>
          <p:nvPr/>
        </p:nvGrpSpPr>
        <p:grpSpPr>
          <a:xfrm>
            <a:off x="7995351" y="2612707"/>
            <a:ext cx="406400" cy="806450"/>
            <a:chOff x="6660196" y="2046961"/>
            <a:chExt cx="406400" cy="806450"/>
          </a:xfrm>
        </p:grpSpPr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E4146DD9-CDB6-0B06-537E-0AE3BF578EF1}"/>
                </a:ext>
              </a:extLst>
            </p:cNvPr>
            <p:cNvSpPr/>
            <p:nvPr/>
          </p:nvSpPr>
          <p:spPr>
            <a:xfrm>
              <a:off x="6761796" y="2046961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540F3CA-B4BA-C357-5D0F-5339AB14CB1C}"/>
                </a:ext>
              </a:extLst>
            </p:cNvPr>
            <p:cNvCxnSpPr>
              <a:cxnSpLocks/>
              <a:stCxn id="399" idx="2"/>
            </p:cNvCxnSpPr>
            <p:nvPr/>
          </p:nvCxnSpPr>
          <p:spPr>
            <a:xfrm flipH="1">
              <a:off x="6660196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E360E4DC-B59A-73B1-1E68-9E53F694F05D}"/>
                </a:ext>
              </a:extLst>
            </p:cNvPr>
            <p:cNvCxnSpPr>
              <a:cxnSpLocks/>
              <a:stCxn id="399" idx="2"/>
            </p:cNvCxnSpPr>
            <p:nvPr/>
          </p:nvCxnSpPr>
          <p:spPr>
            <a:xfrm>
              <a:off x="6863396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168900F1-8904-9A82-ED62-36D2C9264392}"/>
                </a:ext>
              </a:extLst>
            </p:cNvPr>
            <p:cNvCxnSpPr>
              <a:cxnSpLocks/>
              <a:stCxn id="399" idx="2"/>
            </p:cNvCxnSpPr>
            <p:nvPr/>
          </p:nvCxnSpPr>
          <p:spPr>
            <a:xfrm>
              <a:off x="6863396" y="2377161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6101BDA8-01B7-02C0-106F-822E2C6D85C0}"/>
              </a:ext>
            </a:extLst>
          </p:cNvPr>
          <p:cNvGrpSpPr/>
          <p:nvPr/>
        </p:nvGrpSpPr>
        <p:grpSpPr>
          <a:xfrm>
            <a:off x="9581017" y="2612707"/>
            <a:ext cx="406400" cy="806450"/>
            <a:chOff x="8245862" y="2046961"/>
            <a:chExt cx="406400" cy="806450"/>
          </a:xfrm>
        </p:grpSpPr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DEE20812-65BD-BC22-CCAB-D2AD3DEA70BE}"/>
                </a:ext>
              </a:extLst>
            </p:cNvPr>
            <p:cNvSpPr/>
            <p:nvPr/>
          </p:nvSpPr>
          <p:spPr>
            <a:xfrm>
              <a:off x="8347462" y="2046961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71488AAA-3798-3A1F-4470-E7B994439C55}"/>
                </a:ext>
              </a:extLst>
            </p:cNvPr>
            <p:cNvCxnSpPr>
              <a:cxnSpLocks/>
              <a:stCxn id="404" idx="2"/>
            </p:cNvCxnSpPr>
            <p:nvPr/>
          </p:nvCxnSpPr>
          <p:spPr>
            <a:xfrm flipH="1">
              <a:off x="8245862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53E8EDF-5CC3-00DF-37DC-4E9BC106725F}"/>
                </a:ext>
              </a:extLst>
            </p:cNvPr>
            <p:cNvCxnSpPr>
              <a:cxnSpLocks/>
              <a:stCxn id="404" idx="2"/>
            </p:cNvCxnSpPr>
            <p:nvPr/>
          </p:nvCxnSpPr>
          <p:spPr>
            <a:xfrm>
              <a:off x="8449062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138454E-51E0-F1FA-3647-0B84D5B876AA}"/>
                </a:ext>
              </a:extLst>
            </p:cNvPr>
            <p:cNvCxnSpPr>
              <a:cxnSpLocks/>
              <a:stCxn id="404" idx="2"/>
            </p:cNvCxnSpPr>
            <p:nvPr/>
          </p:nvCxnSpPr>
          <p:spPr>
            <a:xfrm>
              <a:off x="8449062" y="2377161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B6611F5-0D03-03E7-582E-8B4326609A5A}"/>
              </a:ext>
            </a:extLst>
          </p:cNvPr>
          <p:cNvGrpSpPr/>
          <p:nvPr/>
        </p:nvGrpSpPr>
        <p:grpSpPr>
          <a:xfrm>
            <a:off x="11166682" y="2612707"/>
            <a:ext cx="406400" cy="806450"/>
            <a:chOff x="9831527" y="2046961"/>
            <a:chExt cx="406400" cy="806450"/>
          </a:xfrm>
        </p:grpSpPr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46DC7AE5-6D3D-63B2-885E-3A95D5A65875}"/>
                </a:ext>
              </a:extLst>
            </p:cNvPr>
            <p:cNvSpPr/>
            <p:nvPr/>
          </p:nvSpPr>
          <p:spPr>
            <a:xfrm>
              <a:off x="9933127" y="2046961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9D5F6E9-A8DF-F134-728D-8CBD928177FC}"/>
                </a:ext>
              </a:extLst>
            </p:cNvPr>
            <p:cNvCxnSpPr>
              <a:cxnSpLocks/>
              <a:stCxn id="409" idx="2"/>
            </p:cNvCxnSpPr>
            <p:nvPr/>
          </p:nvCxnSpPr>
          <p:spPr>
            <a:xfrm flipH="1">
              <a:off x="9831527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3E1C7DE-7281-FA9F-5FA4-AF420B45BA6D}"/>
                </a:ext>
              </a:extLst>
            </p:cNvPr>
            <p:cNvCxnSpPr>
              <a:cxnSpLocks/>
              <a:stCxn id="409" idx="2"/>
            </p:cNvCxnSpPr>
            <p:nvPr/>
          </p:nvCxnSpPr>
          <p:spPr>
            <a:xfrm>
              <a:off x="10034727" y="237716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80D41FFE-1224-A8D8-229B-519E809B20F5}"/>
                </a:ext>
              </a:extLst>
            </p:cNvPr>
            <p:cNvCxnSpPr>
              <a:cxnSpLocks/>
              <a:stCxn id="409" idx="2"/>
            </p:cNvCxnSpPr>
            <p:nvPr/>
          </p:nvCxnSpPr>
          <p:spPr>
            <a:xfrm>
              <a:off x="10034727" y="2377161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E1978D3D-27BA-07EA-8AEB-9AA3B018E272}"/>
              </a:ext>
            </a:extLst>
          </p:cNvPr>
          <p:cNvGrpSpPr/>
          <p:nvPr/>
        </p:nvGrpSpPr>
        <p:grpSpPr>
          <a:xfrm>
            <a:off x="6369869" y="1678266"/>
            <a:ext cx="486030" cy="780604"/>
            <a:chOff x="5034714" y="1112520"/>
            <a:chExt cx="486030" cy="780604"/>
          </a:xfrm>
        </p:grpSpPr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0B98DAF4-D1A8-B9D8-1A2D-0F1C79528E6A}"/>
                </a:ext>
              </a:extLst>
            </p:cNvPr>
            <p:cNvSpPr txBox="1"/>
            <p:nvPr/>
          </p:nvSpPr>
          <p:spPr>
            <a:xfrm>
              <a:off x="5034714" y="1322774"/>
              <a:ext cx="48603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5m</a:t>
              </a:r>
            </a:p>
          </p:txBody>
        </p: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3084EB7B-A3AA-1B41-3831-D83BF3A9A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729" y="1112520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C011281-3E9B-87D7-FB26-981933AE6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729" y="1692106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6D2E20B-1D11-92DD-3D08-46BEABCD0341}"/>
              </a:ext>
            </a:extLst>
          </p:cNvPr>
          <p:cNvGrpSpPr/>
          <p:nvPr/>
        </p:nvGrpSpPr>
        <p:grpSpPr>
          <a:xfrm>
            <a:off x="4784202" y="1686053"/>
            <a:ext cx="486030" cy="780604"/>
            <a:chOff x="3449047" y="1120307"/>
            <a:chExt cx="486030" cy="780604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FCCDEA2A-C63D-C261-D095-7352B52FBCAA}"/>
                </a:ext>
              </a:extLst>
            </p:cNvPr>
            <p:cNvSpPr txBox="1"/>
            <p:nvPr/>
          </p:nvSpPr>
          <p:spPr>
            <a:xfrm>
              <a:off x="3449047" y="1330561"/>
              <a:ext cx="48603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0m</a:t>
              </a: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56F238EA-7D8B-F00E-D505-C08DB06B1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062" y="1120307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509D900-873D-656B-D191-8D9422E4F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062" y="1699893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CAAAED0-0187-C09B-80D9-8FBDFA709500}"/>
              </a:ext>
            </a:extLst>
          </p:cNvPr>
          <p:cNvGrpSpPr/>
          <p:nvPr/>
        </p:nvGrpSpPr>
        <p:grpSpPr>
          <a:xfrm>
            <a:off x="7955535" y="1678266"/>
            <a:ext cx="603050" cy="780604"/>
            <a:chOff x="6620380" y="1112520"/>
            <a:chExt cx="603050" cy="780604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B3DFD6A6-941F-710D-C3CD-DE90DA1D2DEA}"/>
                </a:ext>
              </a:extLst>
            </p:cNvPr>
            <p:cNvSpPr txBox="1"/>
            <p:nvPr/>
          </p:nvSpPr>
          <p:spPr>
            <a:xfrm>
              <a:off x="6620380" y="1322774"/>
              <a:ext cx="6030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10m</a:t>
              </a:r>
            </a:p>
          </p:txBody>
        </p: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5319ED79-94DE-6271-022D-3493838B5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395" y="1112520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2F118BF-FDAF-3DEC-92BB-6751CB7E4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395" y="1692106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8C7CF72D-09E9-1426-06AC-E117FA5D28E6}"/>
              </a:ext>
            </a:extLst>
          </p:cNvPr>
          <p:cNvGrpSpPr/>
          <p:nvPr/>
        </p:nvGrpSpPr>
        <p:grpSpPr>
          <a:xfrm>
            <a:off x="9541202" y="1678266"/>
            <a:ext cx="603050" cy="780604"/>
            <a:chOff x="8206047" y="1112520"/>
            <a:chExt cx="603050" cy="780604"/>
          </a:xfrm>
        </p:grpSpPr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6C1060-DA65-2575-49D2-73AB43EAAA17}"/>
                </a:ext>
              </a:extLst>
            </p:cNvPr>
            <p:cNvSpPr txBox="1"/>
            <p:nvPr/>
          </p:nvSpPr>
          <p:spPr>
            <a:xfrm>
              <a:off x="8206047" y="1322774"/>
              <a:ext cx="6030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15m</a:t>
              </a:r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C5AD70C-A9AC-FDBB-389C-2E4535E9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062" y="1112520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F7549B95-3840-A720-0F6C-F8955C439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062" y="1692106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8405E12-A998-2167-D37F-C91A5A24B80C}"/>
              </a:ext>
            </a:extLst>
          </p:cNvPr>
          <p:cNvGrpSpPr/>
          <p:nvPr/>
        </p:nvGrpSpPr>
        <p:grpSpPr>
          <a:xfrm>
            <a:off x="11126867" y="1693390"/>
            <a:ext cx="603050" cy="780604"/>
            <a:chOff x="9791712" y="1127644"/>
            <a:chExt cx="603050" cy="780604"/>
          </a:xfrm>
        </p:grpSpPr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8878D98A-363F-E3CF-F532-DE8B97D3A117}"/>
                </a:ext>
              </a:extLst>
            </p:cNvPr>
            <p:cNvSpPr txBox="1"/>
            <p:nvPr/>
          </p:nvSpPr>
          <p:spPr>
            <a:xfrm>
              <a:off x="9791712" y="1337898"/>
              <a:ext cx="6030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20m</a:t>
              </a:r>
            </a:p>
          </p:txBody>
        </p: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6E75F8C1-7624-AFC5-0AF4-314862EDC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727" y="1127644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658DA032-83BE-4ED5-38BB-6ABA8F53D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727" y="1707230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0A8C796F-FBB1-BB9C-5B60-BC5773D54ECF}"/>
              </a:ext>
            </a:extLst>
          </p:cNvPr>
          <p:cNvGrpSpPr/>
          <p:nvPr/>
        </p:nvGrpSpPr>
        <p:grpSpPr>
          <a:xfrm>
            <a:off x="4824017" y="3937867"/>
            <a:ext cx="406400" cy="806450"/>
            <a:chOff x="3488862" y="3372121"/>
            <a:chExt cx="406400" cy="806450"/>
          </a:xfrm>
        </p:grpSpPr>
        <p:sp>
          <p:nvSpPr>
            <p:cNvPr id="434" name="Rectangle: Rounded Corners 433">
              <a:extLst>
                <a:ext uri="{FF2B5EF4-FFF2-40B4-BE49-F238E27FC236}">
                  <a16:creationId xmlns:a16="http://schemas.microsoft.com/office/drawing/2014/main" id="{2D4BDAB7-9FFE-7060-6AA8-066D600DB5EC}"/>
                </a:ext>
              </a:extLst>
            </p:cNvPr>
            <p:cNvSpPr/>
            <p:nvPr/>
          </p:nvSpPr>
          <p:spPr>
            <a:xfrm>
              <a:off x="3590462" y="3372121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717B9B14-B280-7D48-016D-A6EB7FDD084E}"/>
                </a:ext>
              </a:extLst>
            </p:cNvPr>
            <p:cNvCxnSpPr>
              <a:cxnSpLocks/>
              <a:stCxn id="434" idx="2"/>
            </p:cNvCxnSpPr>
            <p:nvPr/>
          </p:nvCxnSpPr>
          <p:spPr>
            <a:xfrm flipH="1">
              <a:off x="3488862" y="370232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957CED05-8BB2-C83F-A2CB-91EFF4B17CCB}"/>
                </a:ext>
              </a:extLst>
            </p:cNvPr>
            <p:cNvCxnSpPr>
              <a:cxnSpLocks/>
              <a:stCxn id="434" idx="2"/>
            </p:cNvCxnSpPr>
            <p:nvPr/>
          </p:nvCxnSpPr>
          <p:spPr>
            <a:xfrm>
              <a:off x="3692062" y="3702321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495DDDCD-F40F-CBD8-9DB4-9C77A538CA77}"/>
                </a:ext>
              </a:extLst>
            </p:cNvPr>
            <p:cNvCxnSpPr>
              <a:cxnSpLocks/>
              <a:stCxn id="434" idx="2"/>
            </p:cNvCxnSpPr>
            <p:nvPr/>
          </p:nvCxnSpPr>
          <p:spPr>
            <a:xfrm>
              <a:off x="3692062" y="3702321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FD18AB43-A418-0158-4546-313F7F0FD4EE}"/>
              </a:ext>
            </a:extLst>
          </p:cNvPr>
          <p:cNvGrpSpPr/>
          <p:nvPr/>
        </p:nvGrpSpPr>
        <p:grpSpPr>
          <a:xfrm>
            <a:off x="6409684" y="3940586"/>
            <a:ext cx="406400" cy="806450"/>
            <a:chOff x="5074529" y="3374840"/>
            <a:chExt cx="406400" cy="806450"/>
          </a:xfrm>
        </p:grpSpPr>
        <p:sp>
          <p:nvSpPr>
            <p:cNvPr id="439" name="Rectangle: Rounded Corners 438">
              <a:extLst>
                <a:ext uri="{FF2B5EF4-FFF2-40B4-BE49-F238E27FC236}">
                  <a16:creationId xmlns:a16="http://schemas.microsoft.com/office/drawing/2014/main" id="{C3B82E10-4D1E-62B4-6EDC-FBE54D381CD9}"/>
                </a:ext>
              </a:extLst>
            </p:cNvPr>
            <p:cNvSpPr/>
            <p:nvPr/>
          </p:nvSpPr>
          <p:spPr>
            <a:xfrm>
              <a:off x="5176129" y="3374840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5D8BA2B-CDF4-CBA0-A668-BEAA2A71F636}"/>
                </a:ext>
              </a:extLst>
            </p:cNvPr>
            <p:cNvCxnSpPr>
              <a:cxnSpLocks/>
              <a:stCxn id="439" idx="2"/>
            </p:cNvCxnSpPr>
            <p:nvPr/>
          </p:nvCxnSpPr>
          <p:spPr>
            <a:xfrm flipH="1">
              <a:off x="5074529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11FB69C0-BEBB-DD28-69C1-19920CE3ABF3}"/>
                </a:ext>
              </a:extLst>
            </p:cNvPr>
            <p:cNvCxnSpPr>
              <a:cxnSpLocks/>
              <a:stCxn id="439" idx="2"/>
            </p:cNvCxnSpPr>
            <p:nvPr/>
          </p:nvCxnSpPr>
          <p:spPr>
            <a:xfrm>
              <a:off x="5277729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8AD1251-7ABF-986E-792B-A7972C3250D2}"/>
                </a:ext>
              </a:extLst>
            </p:cNvPr>
            <p:cNvCxnSpPr>
              <a:cxnSpLocks/>
              <a:stCxn id="439" idx="2"/>
            </p:cNvCxnSpPr>
            <p:nvPr/>
          </p:nvCxnSpPr>
          <p:spPr>
            <a:xfrm>
              <a:off x="5277729" y="3705040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23C509D-230A-6BE7-83A7-BF510C7928FB}"/>
              </a:ext>
            </a:extLst>
          </p:cNvPr>
          <p:cNvGrpSpPr/>
          <p:nvPr/>
        </p:nvGrpSpPr>
        <p:grpSpPr>
          <a:xfrm>
            <a:off x="7995351" y="3940586"/>
            <a:ext cx="406400" cy="806450"/>
            <a:chOff x="6660196" y="3374840"/>
            <a:chExt cx="406400" cy="806450"/>
          </a:xfrm>
        </p:grpSpPr>
        <p:sp>
          <p:nvSpPr>
            <p:cNvPr id="444" name="Rectangle: Rounded Corners 443">
              <a:extLst>
                <a:ext uri="{FF2B5EF4-FFF2-40B4-BE49-F238E27FC236}">
                  <a16:creationId xmlns:a16="http://schemas.microsoft.com/office/drawing/2014/main" id="{AECA4A91-A9C2-6F9D-4B5E-ED763C4A1D4C}"/>
                </a:ext>
              </a:extLst>
            </p:cNvPr>
            <p:cNvSpPr/>
            <p:nvPr/>
          </p:nvSpPr>
          <p:spPr>
            <a:xfrm>
              <a:off x="6761796" y="3374840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C34F93A6-941D-6576-F3BC-479602A2B00B}"/>
                </a:ext>
              </a:extLst>
            </p:cNvPr>
            <p:cNvCxnSpPr>
              <a:cxnSpLocks/>
              <a:stCxn id="444" idx="2"/>
            </p:cNvCxnSpPr>
            <p:nvPr/>
          </p:nvCxnSpPr>
          <p:spPr>
            <a:xfrm flipH="1">
              <a:off x="6660196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58D8CAB1-D73F-07ED-B57F-566472450D54}"/>
                </a:ext>
              </a:extLst>
            </p:cNvPr>
            <p:cNvCxnSpPr>
              <a:cxnSpLocks/>
              <a:stCxn id="444" idx="2"/>
            </p:cNvCxnSpPr>
            <p:nvPr/>
          </p:nvCxnSpPr>
          <p:spPr>
            <a:xfrm>
              <a:off x="6863396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FA4B488-086A-4522-485E-AA4286777674}"/>
                </a:ext>
              </a:extLst>
            </p:cNvPr>
            <p:cNvCxnSpPr>
              <a:cxnSpLocks/>
              <a:stCxn id="444" idx="2"/>
            </p:cNvCxnSpPr>
            <p:nvPr/>
          </p:nvCxnSpPr>
          <p:spPr>
            <a:xfrm>
              <a:off x="6863396" y="3705040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8B8E2CE7-172A-035B-ED41-AFDEA40E8360}"/>
              </a:ext>
            </a:extLst>
          </p:cNvPr>
          <p:cNvGrpSpPr/>
          <p:nvPr/>
        </p:nvGrpSpPr>
        <p:grpSpPr>
          <a:xfrm>
            <a:off x="9581017" y="3940586"/>
            <a:ext cx="406400" cy="806450"/>
            <a:chOff x="8245862" y="3374840"/>
            <a:chExt cx="406400" cy="806450"/>
          </a:xfrm>
        </p:grpSpPr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D22113C3-407A-624C-70AD-875B66010A51}"/>
                </a:ext>
              </a:extLst>
            </p:cNvPr>
            <p:cNvSpPr/>
            <p:nvPr/>
          </p:nvSpPr>
          <p:spPr>
            <a:xfrm>
              <a:off x="8347462" y="3374840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0680A3CE-BE03-B453-657B-559D9C0A9544}"/>
                </a:ext>
              </a:extLst>
            </p:cNvPr>
            <p:cNvCxnSpPr>
              <a:cxnSpLocks/>
              <a:stCxn id="449" idx="2"/>
            </p:cNvCxnSpPr>
            <p:nvPr/>
          </p:nvCxnSpPr>
          <p:spPr>
            <a:xfrm flipH="1">
              <a:off x="8245862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68F13EB7-49A6-5C8C-3363-827BD3A4764B}"/>
                </a:ext>
              </a:extLst>
            </p:cNvPr>
            <p:cNvCxnSpPr>
              <a:cxnSpLocks/>
              <a:stCxn id="449" idx="2"/>
            </p:cNvCxnSpPr>
            <p:nvPr/>
          </p:nvCxnSpPr>
          <p:spPr>
            <a:xfrm>
              <a:off x="8449062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DF76EE3C-9076-16C0-6268-170E6005F0F1}"/>
                </a:ext>
              </a:extLst>
            </p:cNvPr>
            <p:cNvCxnSpPr>
              <a:cxnSpLocks/>
              <a:stCxn id="449" idx="2"/>
            </p:cNvCxnSpPr>
            <p:nvPr/>
          </p:nvCxnSpPr>
          <p:spPr>
            <a:xfrm>
              <a:off x="8449062" y="3705040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12529CB-A2B5-F43F-4876-4B1CB4084058}"/>
              </a:ext>
            </a:extLst>
          </p:cNvPr>
          <p:cNvGrpSpPr/>
          <p:nvPr/>
        </p:nvGrpSpPr>
        <p:grpSpPr>
          <a:xfrm>
            <a:off x="11166682" y="3940586"/>
            <a:ext cx="406400" cy="806450"/>
            <a:chOff x="9831527" y="3374840"/>
            <a:chExt cx="406400" cy="806450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FB447D28-D35C-9E6A-D0A4-73B9DC7C4320}"/>
                </a:ext>
              </a:extLst>
            </p:cNvPr>
            <p:cNvSpPr/>
            <p:nvPr/>
          </p:nvSpPr>
          <p:spPr>
            <a:xfrm>
              <a:off x="9933127" y="3374840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A37D9CEC-916B-6265-FF3C-E15AA53257BB}"/>
                </a:ext>
              </a:extLst>
            </p:cNvPr>
            <p:cNvCxnSpPr>
              <a:cxnSpLocks/>
              <a:stCxn id="454" idx="2"/>
            </p:cNvCxnSpPr>
            <p:nvPr/>
          </p:nvCxnSpPr>
          <p:spPr>
            <a:xfrm flipH="1">
              <a:off x="9831527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C4CEFCB8-C200-0B7A-F56C-5A7AFF68376B}"/>
                </a:ext>
              </a:extLst>
            </p:cNvPr>
            <p:cNvCxnSpPr>
              <a:cxnSpLocks/>
              <a:stCxn id="454" idx="2"/>
            </p:cNvCxnSpPr>
            <p:nvPr/>
          </p:nvCxnSpPr>
          <p:spPr>
            <a:xfrm>
              <a:off x="10034727" y="3705040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8E0C6ED-6F36-86CF-489A-16834E682382}"/>
                </a:ext>
              </a:extLst>
            </p:cNvPr>
            <p:cNvCxnSpPr>
              <a:cxnSpLocks/>
              <a:stCxn id="454" idx="2"/>
            </p:cNvCxnSpPr>
            <p:nvPr/>
          </p:nvCxnSpPr>
          <p:spPr>
            <a:xfrm>
              <a:off x="10034727" y="3705040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2C57132F-BD2B-5CD8-3AE6-E824410C547A}"/>
              </a:ext>
            </a:extLst>
          </p:cNvPr>
          <p:cNvGrpSpPr/>
          <p:nvPr/>
        </p:nvGrpSpPr>
        <p:grpSpPr>
          <a:xfrm>
            <a:off x="4824017" y="5823359"/>
            <a:ext cx="406400" cy="806450"/>
            <a:chOff x="3488862" y="5257613"/>
            <a:chExt cx="406400" cy="806450"/>
          </a:xfrm>
        </p:grpSpPr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E18A7606-408F-7122-23F5-1F6773877D6C}"/>
                </a:ext>
              </a:extLst>
            </p:cNvPr>
            <p:cNvSpPr/>
            <p:nvPr/>
          </p:nvSpPr>
          <p:spPr>
            <a:xfrm>
              <a:off x="3590462" y="5257613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8C5DF030-1D55-993F-3328-1BE639D50667}"/>
                </a:ext>
              </a:extLst>
            </p:cNvPr>
            <p:cNvCxnSpPr>
              <a:cxnSpLocks/>
              <a:stCxn id="459" idx="2"/>
            </p:cNvCxnSpPr>
            <p:nvPr/>
          </p:nvCxnSpPr>
          <p:spPr>
            <a:xfrm flipH="1">
              <a:off x="3488862" y="5587813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FFABA22-F9BC-4EBC-6CDC-7F75AF390052}"/>
                </a:ext>
              </a:extLst>
            </p:cNvPr>
            <p:cNvCxnSpPr>
              <a:cxnSpLocks/>
              <a:stCxn id="459" idx="2"/>
            </p:cNvCxnSpPr>
            <p:nvPr/>
          </p:nvCxnSpPr>
          <p:spPr>
            <a:xfrm>
              <a:off x="3692062" y="5587813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9119E30-3E76-4C43-3BA3-4369B8DBBBBB}"/>
                </a:ext>
              </a:extLst>
            </p:cNvPr>
            <p:cNvCxnSpPr>
              <a:cxnSpLocks/>
              <a:stCxn id="459" idx="2"/>
            </p:cNvCxnSpPr>
            <p:nvPr/>
          </p:nvCxnSpPr>
          <p:spPr>
            <a:xfrm>
              <a:off x="3692062" y="5587813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987C1DD-7063-BECF-3A32-327A35EDA4C0}"/>
              </a:ext>
            </a:extLst>
          </p:cNvPr>
          <p:cNvGrpSpPr/>
          <p:nvPr/>
        </p:nvGrpSpPr>
        <p:grpSpPr>
          <a:xfrm>
            <a:off x="6409684" y="5826078"/>
            <a:ext cx="406400" cy="806450"/>
            <a:chOff x="5074529" y="5260332"/>
            <a:chExt cx="406400" cy="806450"/>
          </a:xfrm>
        </p:grpSpPr>
        <p:sp>
          <p:nvSpPr>
            <p:cNvPr id="464" name="Rectangle: Rounded Corners 463">
              <a:extLst>
                <a:ext uri="{FF2B5EF4-FFF2-40B4-BE49-F238E27FC236}">
                  <a16:creationId xmlns:a16="http://schemas.microsoft.com/office/drawing/2014/main" id="{7515B823-16BF-F19A-8557-040638912CB7}"/>
                </a:ext>
              </a:extLst>
            </p:cNvPr>
            <p:cNvSpPr/>
            <p:nvPr/>
          </p:nvSpPr>
          <p:spPr>
            <a:xfrm>
              <a:off x="5176129" y="5260332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6AB568B-C7B3-16B6-38D2-108C853662F1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 flipH="1">
              <a:off x="5074529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A6D882E-ED4D-5B00-388B-7638F0517C2B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>
              <a:off x="5277729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129A213D-2C64-78DA-6A34-EE15BE207C20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>
              <a:off x="5277729" y="5590532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F833DF63-C97F-B763-A825-79E2DC1E0CA6}"/>
              </a:ext>
            </a:extLst>
          </p:cNvPr>
          <p:cNvGrpSpPr/>
          <p:nvPr/>
        </p:nvGrpSpPr>
        <p:grpSpPr>
          <a:xfrm>
            <a:off x="7995351" y="5826078"/>
            <a:ext cx="406400" cy="806450"/>
            <a:chOff x="6660196" y="5260332"/>
            <a:chExt cx="406400" cy="806450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F5E32EFC-7931-276D-2FD3-CE04A1628A70}"/>
                </a:ext>
              </a:extLst>
            </p:cNvPr>
            <p:cNvSpPr/>
            <p:nvPr/>
          </p:nvSpPr>
          <p:spPr>
            <a:xfrm>
              <a:off x="6761796" y="5260332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622D2D25-29B3-78E3-8D25-087F5D12944E}"/>
                </a:ext>
              </a:extLst>
            </p:cNvPr>
            <p:cNvCxnSpPr>
              <a:cxnSpLocks/>
              <a:stCxn id="469" idx="2"/>
            </p:cNvCxnSpPr>
            <p:nvPr/>
          </p:nvCxnSpPr>
          <p:spPr>
            <a:xfrm flipH="1">
              <a:off x="6660196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98EAF6B-66D6-1BCD-24FB-274E4E3176DF}"/>
                </a:ext>
              </a:extLst>
            </p:cNvPr>
            <p:cNvCxnSpPr>
              <a:cxnSpLocks/>
              <a:stCxn id="469" idx="2"/>
            </p:cNvCxnSpPr>
            <p:nvPr/>
          </p:nvCxnSpPr>
          <p:spPr>
            <a:xfrm>
              <a:off x="6863396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62687213-B886-5FCC-F8F9-0A57A24F347F}"/>
                </a:ext>
              </a:extLst>
            </p:cNvPr>
            <p:cNvCxnSpPr>
              <a:cxnSpLocks/>
              <a:stCxn id="469" idx="2"/>
            </p:cNvCxnSpPr>
            <p:nvPr/>
          </p:nvCxnSpPr>
          <p:spPr>
            <a:xfrm>
              <a:off x="6863396" y="5590532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ED49973E-0FAC-7A1E-7CD3-69A04ED60B28}"/>
              </a:ext>
            </a:extLst>
          </p:cNvPr>
          <p:cNvGrpSpPr/>
          <p:nvPr/>
        </p:nvGrpSpPr>
        <p:grpSpPr>
          <a:xfrm>
            <a:off x="9581017" y="5826078"/>
            <a:ext cx="406400" cy="806450"/>
            <a:chOff x="8245862" y="5260332"/>
            <a:chExt cx="406400" cy="806450"/>
          </a:xfrm>
        </p:grpSpPr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E8A9BD1D-9EA8-8825-4BC1-E7CE7EF9A7CE}"/>
                </a:ext>
              </a:extLst>
            </p:cNvPr>
            <p:cNvSpPr/>
            <p:nvPr/>
          </p:nvSpPr>
          <p:spPr>
            <a:xfrm>
              <a:off x="8347462" y="5260332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A2E87C14-EE8F-D4DF-9B3F-6B68406F756B}"/>
                </a:ext>
              </a:extLst>
            </p:cNvPr>
            <p:cNvCxnSpPr>
              <a:cxnSpLocks/>
              <a:stCxn id="474" idx="2"/>
            </p:cNvCxnSpPr>
            <p:nvPr/>
          </p:nvCxnSpPr>
          <p:spPr>
            <a:xfrm flipH="1">
              <a:off x="8245862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7AE372C0-A091-C656-E8F2-F0F5A19DF747}"/>
                </a:ext>
              </a:extLst>
            </p:cNvPr>
            <p:cNvCxnSpPr>
              <a:cxnSpLocks/>
              <a:stCxn id="474" idx="2"/>
            </p:cNvCxnSpPr>
            <p:nvPr/>
          </p:nvCxnSpPr>
          <p:spPr>
            <a:xfrm>
              <a:off x="8449062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DB84C995-C638-2CA6-EF94-F385DE1B102B}"/>
                </a:ext>
              </a:extLst>
            </p:cNvPr>
            <p:cNvCxnSpPr>
              <a:cxnSpLocks/>
              <a:stCxn id="474" idx="2"/>
            </p:cNvCxnSpPr>
            <p:nvPr/>
          </p:nvCxnSpPr>
          <p:spPr>
            <a:xfrm>
              <a:off x="8449062" y="5590532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71A5D56B-A768-8DB4-3AFA-806D9B4047FF}"/>
              </a:ext>
            </a:extLst>
          </p:cNvPr>
          <p:cNvGrpSpPr/>
          <p:nvPr/>
        </p:nvGrpSpPr>
        <p:grpSpPr>
          <a:xfrm>
            <a:off x="11166682" y="5826078"/>
            <a:ext cx="406400" cy="806450"/>
            <a:chOff x="9831527" y="5260332"/>
            <a:chExt cx="406400" cy="806450"/>
          </a:xfrm>
        </p:grpSpPr>
        <p:sp>
          <p:nvSpPr>
            <p:cNvPr id="479" name="Rectangle: Rounded Corners 478">
              <a:extLst>
                <a:ext uri="{FF2B5EF4-FFF2-40B4-BE49-F238E27FC236}">
                  <a16:creationId xmlns:a16="http://schemas.microsoft.com/office/drawing/2014/main" id="{E25B6E62-A898-1D8C-E0A4-CAECFB72A80D}"/>
                </a:ext>
              </a:extLst>
            </p:cNvPr>
            <p:cNvSpPr/>
            <p:nvPr/>
          </p:nvSpPr>
          <p:spPr>
            <a:xfrm>
              <a:off x="9933127" y="5260332"/>
              <a:ext cx="203200" cy="33020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543492B8-D4DC-46AC-1F30-B96FBC51F6DF}"/>
                </a:ext>
              </a:extLst>
            </p:cNvPr>
            <p:cNvCxnSpPr>
              <a:cxnSpLocks/>
              <a:stCxn id="479" idx="2"/>
            </p:cNvCxnSpPr>
            <p:nvPr/>
          </p:nvCxnSpPr>
          <p:spPr>
            <a:xfrm flipH="1">
              <a:off x="9831527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54472B26-8271-7EFA-66AE-0265DAEF621C}"/>
                </a:ext>
              </a:extLst>
            </p:cNvPr>
            <p:cNvCxnSpPr>
              <a:cxnSpLocks/>
              <a:stCxn id="479" idx="2"/>
            </p:cNvCxnSpPr>
            <p:nvPr/>
          </p:nvCxnSpPr>
          <p:spPr>
            <a:xfrm>
              <a:off x="10034727" y="5590532"/>
              <a:ext cx="203200" cy="3302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70B391A7-A198-76ED-0693-A5EDDF927EBA}"/>
                </a:ext>
              </a:extLst>
            </p:cNvPr>
            <p:cNvCxnSpPr>
              <a:cxnSpLocks/>
              <a:stCxn id="479" idx="2"/>
            </p:cNvCxnSpPr>
            <p:nvPr/>
          </p:nvCxnSpPr>
          <p:spPr>
            <a:xfrm>
              <a:off x="10034727" y="5590532"/>
              <a:ext cx="0" cy="476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BE7AB60-4BCF-DDB5-E940-CE72815480FE}"/>
              </a:ext>
            </a:extLst>
          </p:cNvPr>
          <p:cNvGrpSpPr/>
          <p:nvPr/>
        </p:nvGrpSpPr>
        <p:grpSpPr>
          <a:xfrm>
            <a:off x="6369869" y="4891637"/>
            <a:ext cx="486030" cy="780604"/>
            <a:chOff x="5034714" y="4325891"/>
            <a:chExt cx="486030" cy="780604"/>
          </a:xfrm>
        </p:grpSpPr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B9BFE668-DF4B-67A5-8FB1-FA56665C211B}"/>
                </a:ext>
              </a:extLst>
            </p:cNvPr>
            <p:cNvSpPr txBox="1"/>
            <p:nvPr/>
          </p:nvSpPr>
          <p:spPr>
            <a:xfrm>
              <a:off x="5034714" y="4536145"/>
              <a:ext cx="48603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5m</a:t>
              </a:r>
            </a:p>
          </p:txBody>
        </p: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D320D51-1B79-FECC-AFCF-6E71C8322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729" y="4325891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9B1BDA6-0F18-549B-BCB5-AF22ACECF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729" y="4905477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5A8C9EC-56C0-8555-494F-849FED361161}"/>
              </a:ext>
            </a:extLst>
          </p:cNvPr>
          <p:cNvGrpSpPr/>
          <p:nvPr/>
        </p:nvGrpSpPr>
        <p:grpSpPr>
          <a:xfrm>
            <a:off x="4784202" y="4899424"/>
            <a:ext cx="486030" cy="780604"/>
            <a:chOff x="3449047" y="4333678"/>
            <a:chExt cx="486030" cy="780604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B64FE383-CF36-0F80-F9F5-648D9030F857}"/>
                </a:ext>
              </a:extLst>
            </p:cNvPr>
            <p:cNvSpPr txBox="1"/>
            <p:nvPr/>
          </p:nvSpPr>
          <p:spPr>
            <a:xfrm>
              <a:off x="3449047" y="4543932"/>
              <a:ext cx="48603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0m</a:t>
              </a:r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233AFC3-1717-381F-61F2-D33457F93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062" y="4333678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3DDBC23-4247-9AE3-1D6D-E4714C2C4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062" y="4913264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BA24E6C-9DB4-28DD-5FE8-AA3EFE2E6B6E}"/>
              </a:ext>
            </a:extLst>
          </p:cNvPr>
          <p:cNvGrpSpPr/>
          <p:nvPr/>
        </p:nvGrpSpPr>
        <p:grpSpPr>
          <a:xfrm>
            <a:off x="7955535" y="4891637"/>
            <a:ext cx="603050" cy="780604"/>
            <a:chOff x="6620380" y="4325891"/>
            <a:chExt cx="603050" cy="780604"/>
          </a:xfrm>
        </p:grpSpPr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286AC9ED-24DA-2C6F-D4B9-539FE9030045}"/>
                </a:ext>
              </a:extLst>
            </p:cNvPr>
            <p:cNvSpPr txBox="1"/>
            <p:nvPr/>
          </p:nvSpPr>
          <p:spPr>
            <a:xfrm>
              <a:off x="6620380" y="4536145"/>
              <a:ext cx="6030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10m</a:t>
              </a: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5D552D8-50AD-5B35-217C-1847A76F6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395" y="4325891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FAE9C6D-71B1-AED1-0108-3B60AC55F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395" y="4905477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6B7E3FF8-4C53-642D-420E-3B2766150C80}"/>
              </a:ext>
            </a:extLst>
          </p:cNvPr>
          <p:cNvGrpSpPr/>
          <p:nvPr/>
        </p:nvGrpSpPr>
        <p:grpSpPr>
          <a:xfrm>
            <a:off x="9541202" y="4891637"/>
            <a:ext cx="603050" cy="780604"/>
            <a:chOff x="8206047" y="4325891"/>
            <a:chExt cx="603050" cy="780604"/>
          </a:xfrm>
        </p:grpSpPr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46C60264-2A15-D615-0CAD-C3251946FD59}"/>
                </a:ext>
              </a:extLst>
            </p:cNvPr>
            <p:cNvSpPr txBox="1"/>
            <p:nvPr/>
          </p:nvSpPr>
          <p:spPr>
            <a:xfrm>
              <a:off x="8206047" y="4536145"/>
              <a:ext cx="6030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15m</a:t>
              </a:r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075A730-2436-3712-1976-0C8885BD6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062" y="4325891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DC57C80-8780-44B0-F2A1-001255741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062" y="4905477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D7C51200-07D6-0F2B-1B53-18CB6F9368DA}"/>
              </a:ext>
            </a:extLst>
          </p:cNvPr>
          <p:cNvGrpSpPr/>
          <p:nvPr/>
        </p:nvGrpSpPr>
        <p:grpSpPr>
          <a:xfrm>
            <a:off x="11126867" y="4906761"/>
            <a:ext cx="603050" cy="780604"/>
            <a:chOff x="9791712" y="4341015"/>
            <a:chExt cx="603050" cy="780604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2AE448E9-B1D6-8098-26FF-4EA41306A973}"/>
                </a:ext>
              </a:extLst>
            </p:cNvPr>
            <p:cNvSpPr txBox="1"/>
            <p:nvPr/>
          </p:nvSpPr>
          <p:spPr>
            <a:xfrm>
              <a:off x="9791712" y="4551269"/>
              <a:ext cx="6030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20m</a:t>
              </a: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90F3D32-7F9A-35A6-CFBF-221B816D4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727" y="4341015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5012537-EAFF-BA81-7E60-D245000C3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727" y="4920601"/>
              <a:ext cx="0" cy="20101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F97BD1D8-BED3-4178-52B2-6D322BCE42DA}"/>
              </a:ext>
            </a:extLst>
          </p:cNvPr>
          <p:cNvSpPr/>
          <p:nvPr/>
        </p:nvSpPr>
        <p:spPr>
          <a:xfrm>
            <a:off x="6963961" y="6912485"/>
            <a:ext cx="2469176" cy="414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Lactate Collection Point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F91B144F-8128-B3D2-87A2-0CEEF59DC984}"/>
              </a:ext>
            </a:extLst>
          </p:cNvPr>
          <p:cNvSpPr txBox="1"/>
          <p:nvPr/>
        </p:nvSpPr>
        <p:spPr>
          <a:xfrm>
            <a:off x="179320" y="3476202"/>
            <a:ext cx="1005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(A)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32E87784-1F8D-9C82-BC0C-3A881975278F}"/>
              </a:ext>
            </a:extLst>
          </p:cNvPr>
          <p:cNvSpPr txBox="1"/>
          <p:nvPr/>
        </p:nvSpPr>
        <p:spPr>
          <a:xfrm>
            <a:off x="173574" y="10033600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511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88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Steele</dc:creator>
  <cp:lastModifiedBy>James Steele</cp:lastModifiedBy>
  <cp:revision>1</cp:revision>
  <dcterms:created xsi:type="dcterms:W3CDTF">2024-02-09T09:14:33Z</dcterms:created>
  <dcterms:modified xsi:type="dcterms:W3CDTF">2024-02-09T09:21:04Z</dcterms:modified>
</cp:coreProperties>
</file>