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962C-830D-7A42-9C15-466FDB1C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412E8-E05F-6FCE-7CFC-335F5CA4C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313E-E0B4-CFF8-0C1F-6028012C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4D23-0BCB-0133-3D8E-EF96AC63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B8CD-76E1-A1AE-52B0-1CAC21A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40D3-6C1F-473F-B2D4-1734CA6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6763-1BCC-6848-7DBE-4962F74D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F3CD-0745-3506-5D4B-B3A8D508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A9D9-EA2C-F338-72C5-9CFFF0FE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9B5C-EB4C-3FD9-749A-BD52F4E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A18E7-EF0B-44D8-4E1C-0EBDC81FB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A393-F9F6-1E22-EC4D-106B56AB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4AE1-5268-5726-7849-83A4E2BB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3993-5FF7-4899-CCB0-BFEEFCD1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D70A-A30B-7043-913F-9E8E2ACB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EF4B-99A3-E7C1-5039-8F23D003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5E28-F344-27FD-5B5D-236D7DC3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FCDB-0009-F30C-8057-200EF7F8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9A5F-3FB0-B332-684D-9A126974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7FFB-08F5-D068-A6A0-C01CCF11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0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7421-C6D2-EA1A-5FD7-94FF154A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B526-36B8-3E59-152A-F875334F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96A2-C0F7-75C2-EB14-6ED43D94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E783-3ADC-C4B4-D72C-217DE6FC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63EE-A1CC-DAAA-381B-7FEAC8B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2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A960-9F31-D426-FEC5-DC5EBE4A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9CEE-4951-087B-35E4-1CF7E615C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3753-9707-DF21-68A7-B93092A9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A9236-3566-DB3A-A784-F402C4C6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9F34-EE70-8EFC-B8A5-DEF20F65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7D1B-39A4-3295-7A00-294F788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2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6DC4-4646-CBD3-31EC-563677D0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D79A-0F5E-8F1E-2E96-BCE5A390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FC20-6D17-4696-19D5-C41D651E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9FDB-FC03-0387-1725-40B8C58F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A8F3-752E-886D-B6D4-F1CB877B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50E17-1C4C-592F-A590-B04F1EDD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9AA80-8626-2EFA-8F7E-BAE556AA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CC1E7-669C-B9A5-95D0-48716099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C75-10F0-2D0E-58F7-DFF59C5A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C761-1AB0-B036-3764-B91220A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3D329-4817-60DE-2ADC-3ABCA27C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7D581-C84E-6B58-5DDC-5BB8A816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5BD45-70B8-51A3-4DD4-A63E64F7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EDE4B-BD16-3BE1-9BF4-91B16913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9DE4-885A-C650-8080-A001CC6C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8CD2-5BC3-A64B-A57D-608C511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EDCC-68E9-B9B5-0A23-0FA10345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07EEE-A310-6AC1-06BE-E6C791373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F983-96FC-C32A-3231-1774C76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CD713-E094-179B-BB9C-1A5E09C8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B153-FE76-FD48-E9CA-6985566D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0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7115-69FD-1A4D-1B97-48792A36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E8080-9BB5-69BE-BB57-77F21BB87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1FB7-9E5D-E00B-72BB-578E2B22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7827-6CC4-A3B7-68B2-17FAB105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FC08-ADA4-53F7-6F62-5046D9A5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0866-E01D-811B-4C01-6D2EF5E0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F7C5C-E2EE-2722-7555-BC846376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2FE83-D139-63A7-1ACA-11DDF579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884E-2B47-8103-41B8-EE88E892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176C-EFCE-D9C7-B95D-BD34B2CA5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B229-4232-A5F3-83DE-847BFAE6A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0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BF2B0B-41EA-DB6C-D48A-CA89CE49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75257"/>
              </p:ext>
            </p:extLst>
          </p:nvPr>
        </p:nvGraphicFramePr>
        <p:xfrm>
          <a:off x="0" y="0"/>
          <a:ext cx="12192000" cy="68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695377641"/>
                    </a:ext>
                  </a:extLst>
                </a:gridCol>
                <a:gridCol w="10553700">
                  <a:extLst>
                    <a:ext uri="{9D8B030D-6E8A-4147-A177-3AD203B41FA5}">
                      <a16:colId xmlns:a16="http://schemas.microsoft.com/office/drawing/2014/main" val="1532432852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58233"/>
                  </a:ext>
                </a:extLst>
              </a:tr>
              <a:tr h="185420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Session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30018"/>
                  </a:ext>
                </a:extLst>
              </a:tr>
              <a:tr h="332740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Session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99897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21671C-933F-7FE8-3F4F-D1E6B82FFCF8}"/>
              </a:ext>
            </a:extLst>
          </p:cNvPr>
          <p:cNvSpPr/>
          <p:nvPr/>
        </p:nvSpPr>
        <p:spPr>
          <a:xfrm>
            <a:off x="3454400" y="152400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Formal Introduction and PIS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C047FA-C082-E069-BA11-7F2400A4DB0B}"/>
              </a:ext>
            </a:extLst>
          </p:cNvPr>
          <p:cNvSpPr/>
          <p:nvPr/>
        </p:nvSpPr>
        <p:spPr>
          <a:xfrm>
            <a:off x="4965700" y="152400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Athlete Consent Forms and PAR-Q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40277F-2627-C5F0-52C7-05EA841B0D93}"/>
              </a:ext>
            </a:extLst>
          </p:cNvPr>
          <p:cNvSpPr/>
          <p:nvPr/>
        </p:nvSpPr>
        <p:spPr>
          <a:xfrm>
            <a:off x="6477000" y="152400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Coach Consent Form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65B64D-E531-6C31-41B4-8490BE0BB124}"/>
              </a:ext>
            </a:extLst>
          </p:cNvPr>
          <p:cNvSpPr/>
          <p:nvPr/>
        </p:nvSpPr>
        <p:spPr>
          <a:xfrm>
            <a:off x="8026400" y="279399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Excluded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277562-13B2-A09C-E368-96060F6297DA}"/>
              </a:ext>
            </a:extLst>
          </p:cNvPr>
          <p:cNvSpPr/>
          <p:nvPr/>
        </p:nvSpPr>
        <p:spPr>
          <a:xfrm>
            <a:off x="6477000" y="1092200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Excluded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8CC057-30DD-4848-E2DC-5367142C271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72000" y="482599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06AE60-EC02-85BF-9979-8F77D1755B3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6000" y="48259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345139-4CD8-A3C8-D125-277B47D22A4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94600" y="482599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F53E6C-C395-BDFC-BA1C-738CA5665FB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035800" y="812798"/>
            <a:ext cx="0" cy="27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5FA60C-298A-5F05-ECBB-494B8C51BFDF}"/>
              </a:ext>
            </a:extLst>
          </p:cNvPr>
          <p:cNvSpPr/>
          <p:nvPr/>
        </p:nvSpPr>
        <p:spPr>
          <a:xfrm>
            <a:off x="18669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Briefing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D29789-792C-A6EE-47CD-9879FD651BD2}"/>
              </a:ext>
            </a:extLst>
          </p:cNvPr>
          <p:cNvSpPr/>
          <p:nvPr/>
        </p:nvSpPr>
        <p:spPr>
          <a:xfrm>
            <a:off x="33655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Warm-up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DC40D6-49CA-B499-432A-4AE64855BF44}"/>
              </a:ext>
            </a:extLst>
          </p:cNvPr>
          <p:cNvSpPr/>
          <p:nvPr/>
        </p:nvSpPr>
        <p:spPr>
          <a:xfrm>
            <a:off x="48641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6B01CD-4982-CC83-6B06-497D7F8E4DC0}"/>
              </a:ext>
            </a:extLst>
          </p:cNvPr>
          <p:cNvSpPr/>
          <p:nvPr/>
        </p:nvSpPr>
        <p:spPr>
          <a:xfrm>
            <a:off x="63627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5 Minute Rest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A83951-AB4A-64B7-6B50-209CDB481F5E}"/>
              </a:ext>
            </a:extLst>
          </p:cNvPr>
          <p:cNvSpPr/>
          <p:nvPr/>
        </p:nvSpPr>
        <p:spPr>
          <a:xfrm>
            <a:off x="78613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2E48A2-726B-568C-FEFB-246E7E09C8C8}"/>
              </a:ext>
            </a:extLst>
          </p:cNvPr>
          <p:cNvSpPr/>
          <p:nvPr/>
        </p:nvSpPr>
        <p:spPr>
          <a:xfrm>
            <a:off x="93599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5 Minute Rest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4278A6C-594E-9854-CB57-70D4A9293512}"/>
              </a:ext>
            </a:extLst>
          </p:cNvPr>
          <p:cNvSpPr/>
          <p:nvPr/>
        </p:nvSpPr>
        <p:spPr>
          <a:xfrm>
            <a:off x="108585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8400DC-4F35-8893-B7B4-5FDD0E70C76A}"/>
              </a:ext>
            </a:extLst>
          </p:cNvPr>
          <p:cNvSpPr/>
          <p:nvPr/>
        </p:nvSpPr>
        <p:spPr>
          <a:xfrm>
            <a:off x="10858500" y="2933700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Debriefing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D48E92-76C9-5742-5B0D-9C9E7873723A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29845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4A93B3-746E-FD4D-03D0-CA8201FEB5F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831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DE78CC-F827-9133-93BB-9AE38F8FA74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9817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AC763D-3699-1B2B-D694-69672C4FA07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4803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7195E-8468-3FCD-2367-883EE93C49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89789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FA24A3-6668-C502-E160-9B14B9FD1AB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104775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725A7D-ED63-5025-2A5A-867E4C45C05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1417300" y="261620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1E4477-AEAE-874C-D5BC-83FBB45F9F73}"/>
              </a:ext>
            </a:extLst>
          </p:cNvPr>
          <p:cNvSpPr/>
          <p:nvPr/>
        </p:nvSpPr>
        <p:spPr>
          <a:xfrm>
            <a:off x="1866900" y="365759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Briefing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9ACFAD-49A9-EF73-592A-BEFFE7A13C11}"/>
              </a:ext>
            </a:extLst>
          </p:cNvPr>
          <p:cNvSpPr/>
          <p:nvPr/>
        </p:nvSpPr>
        <p:spPr>
          <a:xfrm>
            <a:off x="3365500" y="365759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Warm-up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2976EA2-C497-406C-36B1-5759EFBA1CFE}"/>
              </a:ext>
            </a:extLst>
          </p:cNvPr>
          <p:cNvSpPr/>
          <p:nvPr/>
        </p:nvSpPr>
        <p:spPr>
          <a:xfrm>
            <a:off x="4864100" y="365759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Lactate Pre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865720-4524-CBDB-CEBE-E29FA1331E9A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2984500" y="394334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53F044-F4B0-BEC3-EC40-4635A52EE412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4483100" y="394334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3A834C1-C7EA-7854-9AF2-C3F83E62D0B9}"/>
              </a:ext>
            </a:extLst>
          </p:cNvPr>
          <p:cNvSpPr/>
          <p:nvPr/>
        </p:nvSpPr>
        <p:spPr>
          <a:xfrm>
            <a:off x="4883150" y="6032500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Lactate Post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4B08719-183D-165C-6A81-62A00E4AAB48}"/>
              </a:ext>
            </a:extLst>
          </p:cNvPr>
          <p:cNvSpPr/>
          <p:nvPr/>
        </p:nvSpPr>
        <p:spPr>
          <a:xfrm>
            <a:off x="6692900" y="6115050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Debriefing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8CB2232-26F6-F23A-32D2-3E1B7F49F540}"/>
              </a:ext>
            </a:extLst>
          </p:cNvPr>
          <p:cNvSpPr/>
          <p:nvPr/>
        </p:nvSpPr>
        <p:spPr>
          <a:xfrm>
            <a:off x="1701800" y="4846636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4A4568D-C8F9-BE6A-2C19-B45648E4D490}"/>
              </a:ext>
            </a:extLst>
          </p:cNvPr>
          <p:cNvSpPr/>
          <p:nvPr/>
        </p:nvSpPr>
        <p:spPr>
          <a:xfrm>
            <a:off x="2781300" y="4846637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2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4D20BC-E119-6B71-0025-863182565E55}"/>
              </a:ext>
            </a:extLst>
          </p:cNvPr>
          <p:cNvSpPr/>
          <p:nvPr/>
        </p:nvSpPr>
        <p:spPr>
          <a:xfrm>
            <a:off x="3860800" y="4846638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3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A4ABCE9-499B-C6C4-93A6-5F74D0E26879}"/>
              </a:ext>
            </a:extLst>
          </p:cNvPr>
          <p:cNvSpPr/>
          <p:nvPr/>
        </p:nvSpPr>
        <p:spPr>
          <a:xfrm>
            <a:off x="4940300" y="4846635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90D5811-EE50-6578-0C53-E6116FF11B73}"/>
              </a:ext>
            </a:extLst>
          </p:cNvPr>
          <p:cNvSpPr/>
          <p:nvPr/>
        </p:nvSpPr>
        <p:spPr>
          <a:xfrm>
            <a:off x="6019800" y="4849808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5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664ADA8-736F-7893-CE3E-66FF7843B626}"/>
              </a:ext>
            </a:extLst>
          </p:cNvPr>
          <p:cNvSpPr/>
          <p:nvPr/>
        </p:nvSpPr>
        <p:spPr>
          <a:xfrm>
            <a:off x="7099300" y="4843463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6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67FA224-B984-669B-BFBF-73691D4FEC96}"/>
              </a:ext>
            </a:extLst>
          </p:cNvPr>
          <p:cNvSpPr/>
          <p:nvPr/>
        </p:nvSpPr>
        <p:spPr>
          <a:xfrm>
            <a:off x="8178800" y="4846636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7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9193EC9-CD5B-F985-3FA0-ABF472A992C5}"/>
              </a:ext>
            </a:extLst>
          </p:cNvPr>
          <p:cNvSpPr/>
          <p:nvPr/>
        </p:nvSpPr>
        <p:spPr>
          <a:xfrm>
            <a:off x="9258300" y="4843463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8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1AA1052-B344-2DAF-C248-649D63EE6067}"/>
              </a:ext>
            </a:extLst>
          </p:cNvPr>
          <p:cNvSpPr/>
          <p:nvPr/>
        </p:nvSpPr>
        <p:spPr>
          <a:xfrm>
            <a:off x="10337800" y="4843462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9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7F6F4EA-5C90-E4D1-9574-81350E7B1008}"/>
              </a:ext>
            </a:extLst>
          </p:cNvPr>
          <p:cNvSpPr/>
          <p:nvPr/>
        </p:nvSpPr>
        <p:spPr>
          <a:xfrm>
            <a:off x="11417300" y="4843462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10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431DBB2-DDA8-6503-5787-EE0E1801A981}"/>
              </a:ext>
            </a:extLst>
          </p:cNvPr>
          <p:cNvSpPr/>
          <p:nvPr/>
        </p:nvSpPr>
        <p:spPr>
          <a:xfrm>
            <a:off x="2509451" y="4843459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7E23A18-ACE0-1796-E42A-4EAAF7E19125}"/>
              </a:ext>
            </a:extLst>
          </p:cNvPr>
          <p:cNvSpPr/>
          <p:nvPr/>
        </p:nvSpPr>
        <p:spPr>
          <a:xfrm>
            <a:off x="3598905" y="484345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355F5B9-333D-FB77-DCD6-0464109C6216}"/>
              </a:ext>
            </a:extLst>
          </p:cNvPr>
          <p:cNvSpPr/>
          <p:nvPr/>
        </p:nvSpPr>
        <p:spPr>
          <a:xfrm>
            <a:off x="4678405" y="484980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21192BF-E627-222E-5430-E54B8792252D}"/>
              </a:ext>
            </a:extLst>
          </p:cNvPr>
          <p:cNvSpPr/>
          <p:nvPr/>
        </p:nvSpPr>
        <p:spPr>
          <a:xfrm>
            <a:off x="5751383" y="4843457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9D060EA-65EB-6B0F-96F8-BEBBDA9EF7D6}"/>
              </a:ext>
            </a:extLst>
          </p:cNvPr>
          <p:cNvSpPr/>
          <p:nvPr/>
        </p:nvSpPr>
        <p:spPr>
          <a:xfrm>
            <a:off x="6827795" y="484980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282709E-F596-BBF6-1397-ED02BE17559D}"/>
              </a:ext>
            </a:extLst>
          </p:cNvPr>
          <p:cNvSpPr/>
          <p:nvPr/>
        </p:nvSpPr>
        <p:spPr>
          <a:xfrm>
            <a:off x="7920337" y="4849806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8781356-57E2-090E-5336-199DC0E21A74}"/>
              </a:ext>
            </a:extLst>
          </p:cNvPr>
          <p:cNvSpPr/>
          <p:nvPr/>
        </p:nvSpPr>
        <p:spPr>
          <a:xfrm>
            <a:off x="8989883" y="485078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E6221AD-EEEA-3672-A865-3B0B4392D259}"/>
              </a:ext>
            </a:extLst>
          </p:cNvPr>
          <p:cNvSpPr/>
          <p:nvPr/>
        </p:nvSpPr>
        <p:spPr>
          <a:xfrm>
            <a:off x="10056683" y="4843456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B0873F7-F304-F74E-B74E-5852B639B443}"/>
              </a:ext>
            </a:extLst>
          </p:cNvPr>
          <p:cNvSpPr/>
          <p:nvPr/>
        </p:nvSpPr>
        <p:spPr>
          <a:xfrm>
            <a:off x="11170164" y="4849805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AACF15-4228-6783-A341-D7DCCBDD9B9F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2374900" y="5132387"/>
            <a:ext cx="406400" cy="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A3A7049-9E29-AC81-CE8A-E57F0F1C648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3454400" y="5132387"/>
            <a:ext cx="40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80230D9-CB7B-6077-525C-70CDB493D7E1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4533900" y="5132385"/>
            <a:ext cx="40640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AD8A06-5724-D372-0441-4CA8FC4DE3E4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5613400" y="5132385"/>
            <a:ext cx="406400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1C29E3-B3E9-68C3-B099-22028D12947D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6706286" y="5129213"/>
            <a:ext cx="393014" cy="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5ABCDE1-C4AB-F09B-97FF-DE77A9362AA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772400" y="5129213"/>
            <a:ext cx="406400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1C0F62E-514E-E295-3518-7363E4AFE2AC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8851900" y="5129213"/>
            <a:ext cx="406400" cy="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32EFF86-DCAD-2E7B-0AAC-51AC4EE03972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9931400" y="5126041"/>
            <a:ext cx="406400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81020AA-D8D8-8B9F-DC36-332E030E83B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11010900" y="5129212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4A53CB7-1463-6F8A-1D4F-1609D65967E4}"/>
              </a:ext>
            </a:extLst>
          </p:cNvPr>
          <p:cNvSpPr/>
          <p:nvPr/>
        </p:nvSpPr>
        <p:spPr>
          <a:xfrm>
            <a:off x="10577384" y="5955958"/>
            <a:ext cx="1398716" cy="694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100" dirty="0"/>
              <a:t>= 15 seconds rest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F4D5FD9-2BF4-5E15-21DA-67D88CDF5EC9}"/>
              </a:ext>
            </a:extLst>
          </p:cNvPr>
          <p:cNvSpPr/>
          <p:nvPr/>
        </p:nvSpPr>
        <p:spPr>
          <a:xfrm>
            <a:off x="10668000" y="6017700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E7E3BE01-1B42-E8D0-0C42-3FF5BAB3F07B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3421857" y="2845592"/>
            <a:ext cx="617537" cy="3384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A891488-C3F5-B15D-86A2-2B671A01AEA9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5400000">
            <a:off x="8289131" y="2567780"/>
            <a:ext cx="617539" cy="6311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BB6C2EF-A72E-8421-1EAC-ADDFEF4A8F09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6000750" y="6318250"/>
            <a:ext cx="692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9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Steele</dc:creator>
  <cp:lastModifiedBy>James Steele</cp:lastModifiedBy>
  <cp:revision>2</cp:revision>
  <dcterms:created xsi:type="dcterms:W3CDTF">2024-01-25T11:51:33Z</dcterms:created>
  <dcterms:modified xsi:type="dcterms:W3CDTF">2024-01-25T12:18:35Z</dcterms:modified>
</cp:coreProperties>
</file>