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EEB18-C35F-4E47-BEDA-74EA204CF956}" v="48" dt="2021-10-03T19:22:55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9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 Bisset (lb4g21)" userId="2cc96216-8196-4f05-8832-a5e31abac902" providerId="ADAL" clId="{649EEB18-C35F-4E47-BEDA-74EA204CF956}"/>
    <pc:docChg chg="modSld sldOrd">
      <pc:chgData name="Lucian Bisset (lb4g21)" userId="2cc96216-8196-4f05-8832-a5e31abac902" providerId="ADAL" clId="{649EEB18-C35F-4E47-BEDA-74EA204CF956}" dt="2021-10-03T19:21:54.067" v="50"/>
      <pc:docMkLst>
        <pc:docMk/>
      </pc:docMkLst>
      <pc:sldChg chg="addSp modSp">
        <pc:chgData name="Lucian Bisset (lb4g21)" userId="2cc96216-8196-4f05-8832-a5e31abac902" providerId="ADAL" clId="{649EEB18-C35F-4E47-BEDA-74EA204CF956}" dt="2021-10-03T19:00:01.862" v="40" actId="767"/>
        <pc:sldMkLst>
          <pc:docMk/>
          <pc:sldMk cId="853948254" sldId="257"/>
        </pc:sldMkLst>
        <pc:spChg chg="add mod">
          <ac:chgData name="Lucian Bisset (lb4g21)" userId="2cc96216-8196-4f05-8832-a5e31abac902" providerId="ADAL" clId="{649EEB18-C35F-4E47-BEDA-74EA204CF956}" dt="2021-10-03T19:00:01.862" v="40" actId="767"/>
          <ac:spMkLst>
            <pc:docMk/>
            <pc:sldMk cId="853948254" sldId="257"/>
            <ac:spMk id="7" creationId="{160A8140-874E-4E3E-BC29-3C1E0CBCC79C}"/>
          </ac:spMkLst>
        </pc:spChg>
      </pc:sldChg>
      <pc:sldChg chg="addSp delSp modSp">
        <pc:chgData name="Lucian Bisset (lb4g21)" userId="2cc96216-8196-4f05-8832-a5e31abac902" providerId="ADAL" clId="{649EEB18-C35F-4E47-BEDA-74EA204CF956}" dt="2021-10-03T18:59:23.042" v="39" actId="767"/>
        <pc:sldMkLst>
          <pc:docMk/>
          <pc:sldMk cId="3696787448" sldId="258"/>
        </pc:sldMkLst>
        <pc:spChg chg="add mod">
          <ac:chgData name="Lucian Bisset (lb4g21)" userId="2cc96216-8196-4f05-8832-a5e31abac902" providerId="ADAL" clId="{649EEB18-C35F-4E47-BEDA-74EA204CF956}" dt="2021-10-03T18:59:23.042" v="39" actId="767"/>
          <ac:spMkLst>
            <pc:docMk/>
            <pc:sldMk cId="3696787448" sldId="258"/>
            <ac:spMk id="8" creationId="{E6C7A826-CC67-42B3-841E-185A9610BACA}"/>
          </ac:spMkLst>
        </pc:spChg>
        <pc:picChg chg="add del mod">
          <ac:chgData name="Lucian Bisset (lb4g21)" userId="2cc96216-8196-4f05-8832-a5e31abac902" providerId="ADAL" clId="{649EEB18-C35F-4E47-BEDA-74EA204CF956}" dt="2021-10-03T18:53:21.510" v="23"/>
          <ac:picMkLst>
            <pc:docMk/>
            <pc:sldMk cId="3696787448" sldId="258"/>
            <ac:picMk id="2054" creationId="{852E6CFA-DC48-4E3A-B555-E7C8A002C1EF}"/>
          </ac:picMkLst>
        </pc:picChg>
        <pc:picChg chg="add del mod">
          <ac:chgData name="Lucian Bisset (lb4g21)" userId="2cc96216-8196-4f05-8832-a5e31abac902" providerId="ADAL" clId="{649EEB18-C35F-4E47-BEDA-74EA204CF956}" dt="2021-10-03T18:53:20.079" v="20"/>
          <ac:picMkLst>
            <pc:docMk/>
            <pc:sldMk cId="3696787448" sldId="258"/>
            <ac:picMk id="2056" creationId="{C84000C7-4E9B-4CA2-9D14-3612DA166AFB}"/>
          </ac:picMkLst>
        </pc:picChg>
        <pc:picChg chg="add del mod">
          <ac:chgData name="Lucian Bisset (lb4g21)" userId="2cc96216-8196-4f05-8832-a5e31abac902" providerId="ADAL" clId="{649EEB18-C35F-4E47-BEDA-74EA204CF956}" dt="2021-10-03T18:53:19.411" v="17"/>
          <ac:picMkLst>
            <pc:docMk/>
            <pc:sldMk cId="3696787448" sldId="258"/>
            <ac:picMk id="2058" creationId="{C8E8B003-26AC-41D8-82B4-D822422AB73D}"/>
          </ac:picMkLst>
        </pc:picChg>
        <pc:picChg chg="add del mod">
          <ac:chgData name="Lucian Bisset (lb4g21)" userId="2cc96216-8196-4f05-8832-a5e31abac902" providerId="ADAL" clId="{649EEB18-C35F-4E47-BEDA-74EA204CF956}" dt="2021-10-03T18:53:18.733" v="15"/>
          <ac:picMkLst>
            <pc:docMk/>
            <pc:sldMk cId="3696787448" sldId="258"/>
            <ac:picMk id="2060" creationId="{FE9749EF-A480-4994-A312-3223BC1FB15F}"/>
          </ac:picMkLst>
        </pc:picChg>
        <pc:picChg chg="add del mod">
          <ac:chgData name="Lucian Bisset (lb4g21)" userId="2cc96216-8196-4f05-8832-a5e31abac902" providerId="ADAL" clId="{649EEB18-C35F-4E47-BEDA-74EA204CF956}" dt="2021-10-03T18:53:17.615" v="13"/>
          <ac:picMkLst>
            <pc:docMk/>
            <pc:sldMk cId="3696787448" sldId="258"/>
            <ac:picMk id="2062" creationId="{0EA1CB2C-AC0E-4FB0-BE32-C48ABA19C2CA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3:32.740" v="28" actId="1076"/>
        <pc:sldMkLst>
          <pc:docMk/>
          <pc:sldMk cId="1770850336" sldId="259"/>
        </pc:sldMkLst>
        <pc:spChg chg="mod">
          <ac:chgData name="Lucian Bisset (lb4g21)" userId="2cc96216-8196-4f05-8832-a5e31abac902" providerId="ADAL" clId="{649EEB18-C35F-4E47-BEDA-74EA204CF956}" dt="2021-10-03T18:53:32.740" v="28" actId="1076"/>
          <ac:spMkLst>
            <pc:docMk/>
            <pc:sldMk cId="1770850336" sldId="259"/>
            <ac:spMk id="3" creationId="{0E80AB87-2F6B-40FD-A566-1B9BE8586792}"/>
          </ac:spMkLst>
        </pc:spChg>
        <pc:picChg chg="add mod">
          <ac:chgData name="Lucian Bisset (lb4g21)" userId="2cc96216-8196-4f05-8832-a5e31abac902" providerId="ADAL" clId="{649EEB18-C35F-4E47-BEDA-74EA204CF956}" dt="2021-10-03T18:53:32.740" v="28" actId="1076"/>
          <ac:picMkLst>
            <pc:docMk/>
            <pc:sldMk cId="1770850336" sldId="259"/>
            <ac:picMk id="3074" creationId="{DE8108A5-1A64-401D-8764-89D1F3343985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3:44.781" v="29"/>
        <pc:sldMkLst>
          <pc:docMk/>
          <pc:sldMk cId="3958799586" sldId="260"/>
        </pc:sldMkLst>
        <pc:picChg chg="add mod">
          <ac:chgData name="Lucian Bisset (lb4g21)" userId="2cc96216-8196-4f05-8832-a5e31abac902" providerId="ADAL" clId="{649EEB18-C35F-4E47-BEDA-74EA204CF956}" dt="2021-10-03T18:53:44.781" v="29"/>
          <ac:picMkLst>
            <pc:docMk/>
            <pc:sldMk cId="3958799586" sldId="260"/>
            <ac:picMk id="4098" creationId="{C7501FD1-EC07-4A53-87B6-D800CE0D6AB0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4:09.776" v="30"/>
        <pc:sldMkLst>
          <pc:docMk/>
          <pc:sldMk cId="1542615079" sldId="264"/>
        </pc:sldMkLst>
        <pc:picChg chg="add mod">
          <ac:chgData name="Lucian Bisset (lb4g21)" userId="2cc96216-8196-4f05-8832-a5e31abac902" providerId="ADAL" clId="{649EEB18-C35F-4E47-BEDA-74EA204CF956}" dt="2021-10-03T18:54:09.776" v="30"/>
          <ac:picMkLst>
            <pc:docMk/>
            <pc:sldMk cId="1542615079" sldId="264"/>
            <ac:picMk id="5122" creationId="{42FD254F-9531-419C-A737-51C18234BE9A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4:14.947" v="31"/>
        <pc:sldMkLst>
          <pc:docMk/>
          <pc:sldMk cId="1709338159" sldId="265"/>
        </pc:sldMkLst>
        <pc:picChg chg="add mod">
          <ac:chgData name="Lucian Bisset (lb4g21)" userId="2cc96216-8196-4f05-8832-a5e31abac902" providerId="ADAL" clId="{649EEB18-C35F-4E47-BEDA-74EA204CF956}" dt="2021-10-03T18:54:14.947" v="31"/>
          <ac:picMkLst>
            <pc:docMk/>
            <pc:sldMk cId="1709338159" sldId="265"/>
            <ac:picMk id="6146" creationId="{267B31D5-B02B-4018-8FDD-ED75F9EADA4A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4:31.365" v="33"/>
        <pc:sldMkLst>
          <pc:docMk/>
          <pc:sldMk cId="863766030" sldId="266"/>
        </pc:sldMkLst>
        <pc:spChg chg="mod">
          <ac:chgData name="Lucian Bisset (lb4g21)" userId="2cc96216-8196-4f05-8832-a5e31abac902" providerId="ADAL" clId="{649EEB18-C35F-4E47-BEDA-74EA204CF956}" dt="2021-10-03T18:54:31.365" v="33"/>
          <ac:spMkLst>
            <pc:docMk/>
            <pc:sldMk cId="863766030" sldId="266"/>
            <ac:spMk id="3" creationId="{35AB2837-A090-4A1C-8D69-85E540A09FC9}"/>
          </ac:spMkLst>
        </pc:spChg>
        <pc:picChg chg="add mod">
          <ac:chgData name="Lucian Bisset (lb4g21)" userId="2cc96216-8196-4f05-8832-a5e31abac902" providerId="ADAL" clId="{649EEB18-C35F-4E47-BEDA-74EA204CF956}" dt="2021-10-03T18:54:31.365" v="33"/>
          <ac:picMkLst>
            <pc:docMk/>
            <pc:sldMk cId="863766030" sldId="266"/>
            <ac:picMk id="7170" creationId="{92F69B70-2072-495E-9771-AE18FC0E2C0A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4:43.239" v="34"/>
        <pc:sldMkLst>
          <pc:docMk/>
          <pc:sldMk cId="3628404601" sldId="267"/>
        </pc:sldMkLst>
        <pc:picChg chg="add mod">
          <ac:chgData name="Lucian Bisset (lb4g21)" userId="2cc96216-8196-4f05-8832-a5e31abac902" providerId="ADAL" clId="{649EEB18-C35F-4E47-BEDA-74EA204CF956}" dt="2021-10-03T18:54:43.239" v="34"/>
          <ac:picMkLst>
            <pc:docMk/>
            <pc:sldMk cId="3628404601" sldId="267"/>
            <ac:picMk id="8194" creationId="{4621AAB9-E925-4508-A517-6314F1D1313E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5:00.945" v="35"/>
        <pc:sldMkLst>
          <pc:docMk/>
          <pc:sldMk cId="878554378" sldId="268"/>
        </pc:sldMkLst>
        <pc:picChg chg="add mod">
          <ac:chgData name="Lucian Bisset (lb4g21)" userId="2cc96216-8196-4f05-8832-a5e31abac902" providerId="ADAL" clId="{649EEB18-C35F-4E47-BEDA-74EA204CF956}" dt="2021-10-03T18:55:00.945" v="35"/>
          <ac:picMkLst>
            <pc:docMk/>
            <pc:sldMk cId="878554378" sldId="268"/>
            <ac:picMk id="9218" creationId="{AA27BDE8-932A-4FF9-B36D-61FD11F68429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5:08.263" v="36"/>
        <pc:sldMkLst>
          <pc:docMk/>
          <pc:sldMk cId="3491682810" sldId="269"/>
        </pc:sldMkLst>
        <pc:picChg chg="add mod">
          <ac:chgData name="Lucian Bisset (lb4g21)" userId="2cc96216-8196-4f05-8832-a5e31abac902" providerId="ADAL" clId="{649EEB18-C35F-4E47-BEDA-74EA204CF956}" dt="2021-10-03T18:55:08.263" v="36"/>
          <ac:picMkLst>
            <pc:docMk/>
            <pc:sldMk cId="3491682810" sldId="269"/>
            <ac:picMk id="10242" creationId="{58972E1F-474C-482B-B794-3B756481A814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5:21.910" v="37"/>
        <pc:sldMkLst>
          <pc:docMk/>
          <pc:sldMk cId="2221224684" sldId="270"/>
        </pc:sldMkLst>
        <pc:picChg chg="add mod">
          <ac:chgData name="Lucian Bisset (lb4g21)" userId="2cc96216-8196-4f05-8832-a5e31abac902" providerId="ADAL" clId="{649EEB18-C35F-4E47-BEDA-74EA204CF956}" dt="2021-10-03T18:55:21.910" v="37"/>
          <ac:picMkLst>
            <pc:docMk/>
            <pc:sldMk cId="2221224684" sldId="270"/>
            <ac:picMk id="11266" creationId="{03B323B0-F94A-4BD5-A62A-AD36D69D89E5}"/>
          </ac:picMkLst>
        </pc:picChg>
      </pc:sldChg>
      <pc:sldChg chg="addSp modSp">
        <pc:chgData name="Lucian Bisset (lb4g21)" userId="2cc96216-8196-4f05-8832-a5e31abac902" providerId="ADAL" clId="{649EEB18-C35F-4E47-BEDA-74EA204CF956}" dt="2021-10-03T18:57:22.728" v="38" actId="767"/>
        <pc:sldMkLst>
          <pc:docMk/>
          <pc:sldMk cId="4175824560" sldId="272"/>
        </pc:sldMkLst>
        <pc:spChg chg="add mod">
          <ac:chgData name="Lucian Bisset (lb4g21)" userId="2cc96216-8196-4f05-8832-a5e31abac902" providerId="ADAL" clId="{649EEB18-C35F-4E47-BEDA-74EA204CF956}" dt="2021-10-03T18:57:22.728" v="38" actId="767"/>
          <ac:spMkLst>
            <pc:docMk/>
            <pc:sldMk cId="4175824560" sldId="272"/>
            <ac:spMk id="6" creationId="{8DBB704E-FD8D-4B32-A35D-2A6CCF1C8FD5}"/>
          </ac:spMkLst>
        </pc:spChg>
      </pc:sldChg>
      <pc:sldChg chg="ord">
        <pc:chgData name="Lucian Bisset (lb4g21)" userId="2cc96216-8196-4f05-8832-a5e31abac902" providerId="ADAL" clId="{649EEB18-C35F-4E47-BEDA-74EA204CF956}" dt="2021-10-03T19:02:06.165" v="41"/>
        <pc:sldMkLst>
          <pc:docMk/>
          <pc:sldMk cId="2782677728" sldId="273"/>
        </pc:sldMkLst>
      </pc:sldChg>
      <pc:sldChg chg="addSp modSp">
        <pc:chgData name="Lucian Bisset (lb4g21)" userId="2cc96216-8196-4f05-8832-a5e31abac902" providerId="ADAL" clId="{649EEB18-C35F-4E47-BEDA-74EA204CF956}" dt="2021-10-03T19:03:54.737" v="42"/>
        <pc:sldMkLst>
          <pc:docMk/>
          <pc:sldMk cId="1231994901" sldId="274"/>
        </pc:sldMkLst>
        <pc:picChg chg="add mod">
          <ac:chgData name="Lucian Bisset (lb4g21)" userId="2cc96216-8196-4f05-8832-a5e31abac902" providerId="ADAL" clId="{649EEB18-C35F-4E47-BEDA-74EA204CF956}" dt="2021-10-03T19:03:54.737" v="42"/>
          <ac:picMkLst>
            <pc:docMk/>
            <pc:sldMk cId="1231994901" sldId="274"/>
            <ac:picMk id="4" creationId="{4353DD59-6D47-4DDE-850B-858F44838A74}"/>
          </ac:picMkLst>
        </pc:picChg>
      </pc:sldChg>
      <pc:sldChg chg="addSp delSp modSp">
        <pc:chgData name="Lucian Bisset (lb4g21)" userId="2cc96216-8196-4f05-8832-a5e31abac902" providerId="ADAL" clId="{649EEB18-C35F-4E47-BEDA-74EA204CF956}" dt="2021-10-03T19:11:53.309" v="43"/>
        <pc:sldMkLst>
          <pc:docMk/>
          <pc:sldMk cId="694770200" sldId="277"/>
        </pc:sldMkLst>
        <pc:spChg chg="del">
          <ac:chgData name="Lucian Bisset (lb4g21)" userId="2cc96216-8196-4f05-8832-a5e31abac902" providerId="ADAL" clId="{649EEB18-C35F-4E47-BEDA-74EA204CF956}" dt="2021-10-03T19:11:53.309" v="43"/>
          <ac:spMkLst>
            <pc:docMk/>
            <pc:sldMk cId="694770200" sldId="277"/>
            <ac:spMk id="3" creationId="{CE0DF3BE-E38B-4785-8C25-8764CBEF9A48}"/>
          </ac:spMkLst>
        </pc:spChg>
        <pc:picChg chg="add mod">
          <ac:chgData name="Lucian Bisset (lb4g21)" userId="2cc96216-8196-4f05-8832-a5e31abac902" providerId="ADAL" clId="{649EEB18-C35F-4E47-BEDA-74EA204CF956}" dt="2021-10-03T19:11:53.309" v="43"/>
          <ac:picMkLst>
            <pc:docMk/>
            <pc:sldMk cId="694770200" sldId="277"/>
            <ac:picMk id="5" creationId="{6235D91F-8BE6-4737-894D-64C2775DE761}"/>
          </ac:picMkLst>
        </pc:picChg>
      </pc:sldChg>
      <pc:sldChg chg="addSp delSp modSp modAnim">
        <pc:chgData name="Lucian Bisset (lb4g21)" userId="2cc96216-8196-4f05-8832-a5e31abac902" providerId="ADAL" clId="{649EEB18-C35F-4E47-BEDA-74EA204CF956}" dt="2021-10-03T19:19:22.600" v="46"/>
        <pc:sldMkLst>
          <pc:docMk/>
          <pc:sldMk cId="4027040796" sldId="278"/>
        </pc:sldMkLst>
        <pc:spChg chg="del">
          <ac:chgData name="Lucian Bisset (lb4g21)" userId="2cc96216-8196-4f05-8832-a5e31abac902" providerId="ADAL" clId="{649EEB18-C35F-4E47-BEDA-74EA204CF956}" dt="2021-10-03T19:12:26.638" v="44"/>
          <ac:spMkLst>
            <pc:docMk/>
            <pc:sldMk cId="4027040796" sldId="278"/>
            <ac:spMk id="3" creationId="{E1F6C9DE-89B9-4EED-806F-EB799462F875}"/>
          </ac:spMkLst>
        </pc:spChg>
        <pc:picChg chg="add mod">
          <ac:chgData name="Lucian Bisset (lb4g21)" userId="2cc96216-8196-4f05-8832-a5e31abac902" providerId="ADAL" clId="{649EEB18-C35F-4E47-BEDA-74EA204CF956}" dt="2021-10-03T19:12:26.638" v="44"/>
          <ac:picMkLst>
            <pc:docMk/>
            <pc:sldMk cId="4027040796" sldId="278"/>
            <ac:picMk id="4" creationId="{EB2F3945-D9C6-492A-A886-ED612734BB34}"/>
          </ac:picMkLst>
        </pc:picChg>
      </pc:sldChg>
      <pc:sldChg chg="ord">
        <pc:chgData name="Lucian Bisset (lb4g21)" userId="2cc96216-8196-4f05-8832-a5e31abac902" providerId="ADAL" clId="{649EEB18-C35F-4E47-BEDA-74EA204CF956}" dt="2021-10-03T19:21:54.067" v="50"/>
        <pc:sldMkLst>
          <pc:docMk/>
          <pc:sldMk cId="3452741446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10DF-FD0F-4505-A943-DCE2DF53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B563-2627-4D99-B2D9-AD8A6911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516B-3D11-4021-9CB6-AD395A5E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EBE0-7D75-4CB5-9427-30389E59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654D-0F66-4907-B05B-84AC78E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1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A6A6-D307-4C81-90E9-4B27B2B2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7EF86-DE0E-4589-B555-6F622888E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9F24-2A03-429A-9A49-A51FF337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0725-005A-4095-BD3F-8DC44E3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5416-92B8-439A-AC91-0E7A58F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160C6-F5EA-40BF-A8FA-315771DF9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DE4E-ABBD-43E5-B273-C4960B9AC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362F-9F2E-490F-AE55-6A8111D5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C907-EB6C-4945-91EF-6A2DE70C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F897-4689-4789-A38D-FEA10DDF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7E51-31D8-4B1F-BE4C-78FE629A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4AD9-5ADC-44E1-B598-00F00669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C531-B692-4A96-8078-840F89CB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5D4E-0032-43D3-ACFF-8C5A6054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6A68-B1BF-4C5D-9134-8BD0DB81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1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DFCA-4123-48CB-AFEF-3875CCF8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CECA-9EA7-4249-8BC0-51DFE3F4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468E-0BBC-4DB0-8A1B-D20586B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F220-905E-4B6B-BF56-CCBF901E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F354-383C-4E90-82F6-17C523D2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258F-5714-4A0B-8F5B-882FD1F1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4644-CE15-4A1F-899F-6CE62924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97D0-A0C2-4529-B1D9-4F70706E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7E02-9482-4B5C-A87B-49DF4A2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7C832-FD76-4977-90FD-79925AF0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F4D1-A2D1-46AC-A005-7687237A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3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745-7188-4148-8BD0-A1D590A1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E56E-B9F5-4446-93F7-E4799D91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3681E-FA34-41FA-8879-12943AA4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651F-A919-431A-B3E2-86A7D4D3F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8A51D-B35A-4639-92AC-EEE43790F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F5CB1-3929-40A8-B5A0-56257F52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BA06-0642-4075-8125-BAA3B19B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8FC28-2424-433C-979C-D5AE70F2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7B7D-CA93-4945-8F18-7328863B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BB59-05CB-4BC9-BA44-5C620E08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968E8-CBE6-409E-97C2-36E9025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B745-6ED1-4669-A086-5398A3C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0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ACB2B-8D86-478F-AF17-B866AB30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118B-4009-409E-8B69-BCF5DD87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E7BA-A120-4B74-831D-8ACA609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9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6836-E509-44F9-AF50-35F4700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8A4A-20B8-46BD-A32D-12F29F93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2A22-1434-4040-9019-21AA5B64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53A5-2812-4C17-A528-598D260A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D05-C7DB-4B8D-9663-30021369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727E-23C7-4884-96A4-B56EB265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0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A224-4C2C-454E-98F1-9C4C07C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AE44-AB41-4264-BA74-992330FD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F39EE-7414-424D-98BE-B58F6FE29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1AB20-13FF-4CCE-BB51-0319B55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92DB3-E801-4819-88F6-BCCB385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15A0-C640-4524-A80C-B366CFB4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93C28-C790-4A35-97D0-9C0AF5D6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6A1E-A82C-43C1-B326-2011C037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9A6D-7CE3-489E-9F0A-07589192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676A-E348-4166-BD22-9F7574A82287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8FF3-DA47-435E-B543-196CC1C42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1946-F803-400F-BC25-92C605A9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0BE1-F584-49D0-9F7F-F4B8C133F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E575-A78E-443C-AC13-958F570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8FF8-DAA5-40A8-B2E4-56013641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Chieft</a:t>
            </a:r>
            <a:r>
              <a:rPr lang="en-GB" dirty="0"/>
              <a:t> designer: Lucian Bisset</a:t>
            </a:r>
          </a:p>
          <a:p>
            <a:r>
              <a:rPr lang="en-GB" dirty="0"/>
              <a:t>Chief discord bot programmer: David </a:t>
            </a:r>
            <a:r>
              <a:rPr lang="en-GB" dirty="0" err="1"/>
              <a:t>Kuc</a:t>
            </a:r>
            <a:endParaRPr lang="en-GB" dirty="0"/>
          </a:p>
          <a:p>
            <a:r>
              <a:rPr lang="en-GB" dirty="0" err="1"/>
              <a:t>Chieft</a:t>
            </a:r>
            <a:r>
              <a:rPr lang="en-GB" dirty="0"/>
              <a:t> Morale support: Denel</a:t>
            </a:r>
          </a:p>
          <a:p>
            <a:r>
              <a:rPr lang="en-GB" dirty="0"/>
              <a:t>Chief carrier: Jack Stockton</a:t>
            </a:r>
          </a:p>
          <a:p>
            <a:r>
              <a:rPr lang="en-GB" dirty="0"/>
              <a:t>Chief maths?: Ibrahim </a:t>
            </a:r>
            <a:r>
              <a:rPr lang="en-GB" dirty="0" err="1"/>
              <a:t>Aydogan</a:t>
            </a:r>
            <a:endParaRPr lang="en-GB" dirty="0"/>
          </a:p>
          <a:p>
            <a:r>
              <a:rPr lang="en-GB" dirty="0"/>
              <a:t>Chief: Steve Gunn</a:t>
            </a:r>
          </a:p>
        </p:txBody>
      </p:sp>
    </p:spTree>
    <p:extLst>
      <p:ext uri="{BB962C8B-B14F-4D97-AF65-F5344CB8AC3E}">
        <p14:creationId xmlns:p14="http://schemas.microsoft.com/office/powerpoint/2010/main" val="85976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26D-2E0E-42F6-B7CB-2DE5960F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Happy </a:t>
            </a:r>
            <a:r>
              <a:rPr lang="en-GB" dirty="0" err="1"/>
              <a:t>ig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155C-F623-4B97-87B2-BB0D45B3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7B31D5-B02B-4018-8FDD-ED75F9EADA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3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E54-67F8-415B-9688-8EDB41DB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2837-A090-4A1C-8D69-85E540A0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F69B70-2072-495E-9771-AE18FC0E2C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2286000"/>
            <a:ext cx="22764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6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E7D-0660-48C8-98F5-8390DCB8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OwO</a:t>
            </a:r>
            <a:r>
              <a:rPr lang="en-GB" dirty="0"/>
              <a:t> *blushes*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4309-40FF-4DEC-A67D-FFE9F167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621AAB9-E925-4508-A517-6314F1D131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0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27A-E0D1-4226-9ABE-5EE61099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64"/>
            <a:ext cx="10515600" cy="1325563"/>
          </a:xfrm>
        </p:spPr>
        <p:txBody>
          <a:bodyPr/>
          <a:lstStyle/>
          <a:p>
            <a:r>
              <a:rPr lang="en-GB" dirty="0" err="1"/>
              <a:t>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C25B-6C25-49C6-9955-DE9FCB59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A27BDE8-932A-4FF9-B36D-61FD11F684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5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0DF5-2922-4F50-B870-AF404C38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Depressed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7CA6-7679-4C36-A5EF-4E0A3FFD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972E1F-474C-482B-B794-3B756481A8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68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C372-BBE4-421D-9BC4-ED40883F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cheeky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7A15-1555-40CC-9537-AA7EB40C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3B323B0-F94A-4BD5-A62A-AD36D69D89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2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5E2D-A642-46D8-931F-D2380BB9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cat </a:t>
            </a:r>
            <a:r>
              <a:rPr lang="en-GB" dirty="0" err="1"/>
              <a:t>doin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FE21-BB2F-4F73-BE7A-DC1BC447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 cat = get happy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Send dog = cat sad 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Cat feeds on your messages!</a:t>
            </a:r>
          </a:p>
          <a:p>
            <a:r>
              <a:rPr lang="en-GB" dirty="0">
                <a:sym typeface="Wingdings" panose="05000000000000000000" pitchFamily="2" charset="2"/>
              </a:rPr>
              <a:t>Send more to keep fed!</a:t>
            </a:r>
          </a:p>
          <a:p>
            <a:r>
              <a:rPr lang="en-GB" dirty="0">
                <a:sym typeface="Wingdings" panose="05000000000000000000" pitchFamily="2" charset="2"/>
              </a:rPr>
              <a:t>Send less if you hate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7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70A4-C2CF-4184-8A5A-7F7366E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 it in action!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DC70F-6F28-4B86-8DA7-7E6583AD8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81" y="1293804"/>
            <a:ext cx="3829584" cy="33437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B704E-FD8D-4B32-A35D-2A6CCF1C8FD5}"/>
              </a:ext>
            </a:extLst>
          </p:cNvPr>
          <p:cNvSpPr txBox="1"/>
          <p:nvPr/>
        </p:nvSpPr>
        <p:spPr>
          <a:xfrm>
            <a:off x="1211385" y="4829908"/>
            <a:ext cx="961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you can see, it improved the cat emoji and all our lives with a wacky catty </a:t>
            </a:r>
            <a:r>
              <a:rPr lang="en-GB" dirty="0" err="1"/>
              <a:t>giffy</a:t>
            </a:r>
            <a:r>
              <a:rPr lang="en-GB" dirty="0"/>
              <a:t> depending on cat emoji sent!</a:t>
            </a:r>
          </a:p>
        </p:txBody>
      </p:sp>
    </p:spTree>
    <p:extLst>
      <p:ext uri="{BB962C8B-B14F-4D97-AF65-F5344CB8AC3E}">
        <p14:creationId xmlns:p14="http://schemas.microsoft.com/office/powerpoint/2010/main" val="417582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81B-3BA4-49CB-AC67-B3966039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Nekodachi</a:t>
            </a:r>
            <a:r>
              <a:rPr lang="en-GB" dirty="0"/>
              <a:t> origin 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6D7B-5D11-46F1-BB12-C1FB2E9E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Neko</a:t>
            </a:r>
            <a:r>
              <a:rPr lang="en-GB" dirty="0"/>
              <a:t> = cat!</a:t>
            </a:r>
          </a:p>
          <a:p>
            <a:r>
              <a:rPr lang="en-GB" dirty="0" err="1"/>
              <a:t>Tomodachi</a:t>
            </a:r>
            <a:r>
              <a:rPr lang="en-GB" dirty="0"/>
              <a:t> = friend</a:t>
            </a:r>
          </a:p>
          <a:p>
            <a:endParaRPr lang="en-GB" dirty="0"/>
          </a:p>
          <a:p>
            <a:r>
              <a:rPr lang="en-GB" dirty="0"/>
              <a:t>We combined these two words to show what this is all about</a:t>
            </a:r>
          </a:p>
          <a:p>
            <a:r>
              <a:rPr lang="en-GB" dirty="0"/>
              <a:t>A cat that is also your friend!</a:t>
            </a:r>
          </a:p>
        </p:txBody>
      </p:sp>
    </p:spTree>
    <p:extLst>
      <p:ext uri="{BB962C8B-B14F-4D97-AF65-F5344CB8AC3E}">
        <p14:creationId xmlns:p14="http://schemas.microsoft.com/office/powerpoint/2010/main" val="278267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5CD9-90D4-4239-9EB2-0F25325D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coded!!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06C-4D1F-4379-9725-21AF2616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a bit of it!</a:t>
            </a:r>
          </a:p>
          <a:p>
            <a:r>
              <a:rPr lang="en-GB" dirty="0"/>
              <a:t>A very little amount of it</a:t>
            </a:r>
          </a:p>
          <a:p>
            <a:r>
              <a:rPr lang="en-GB" dirty="0"/>
              <a:t>More than 1000 lines!</a:t>
            </a:r>
          </a:p>
          <a:p>
            <a:r>
              <a:rPr lang="en-GB" dirty="0"/>
              <a:t>And counting!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Final 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3DD59-6D47-4DDE-850B-858F4483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28" y="240699"/>
            <a:ext cx="6651476" cy="5855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7F940-2C42-4B61-A28B-B187A79C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" y="6163445"/>
            <a:ext cx="8964276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3CB-5943-4745-A6FD-6CF6355DF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NekoDachi</a:t>
            </a:r>
            <a:r>
              <a:rPr lang="en-GB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54890-DF7C-451A-A4F6-34CEF2D45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14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67F0-293D-4A9C-B27E-FC890F7C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Uhhh</a:t>
            </a:r>
            <a:r>
              <a:rPr lang="en-GB" dirty="0"/>
              <a:t> yeah, we have a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89D2-282F-4427-ABDB-F81B45A8A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0820"/>
            <a:ext cx="10515600" cy="4351338"/>
          </a:xfrm>
        </p:spPr>
        <p:txBody>
          <a:bodyPr/>
          <a:lstStyle/>
          <a:p>
            <a:r>
              <a:rPr lang="en-GB" dirty="0"/>
              <a:t>https://github.com/jamesstocktonj1/Nanohack-2021</a:t>
            </a:r>
          </a:p>
        </p:txBody>
      </p:sp>
    </p:spTree>
    <p:extLst>
      <p:ext uri="{BB962C8B-B14F-4D97-AF65-F5344CB8AC3E}">
        <p14:creationId xmlns:p14="http://schemas.microsoft.com/office/powerpoint/2010/main" val="382757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097E-E864-45BC-8A4F-E0E1C97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3222-00E1-4843-94D9-B10C5EBA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Why??:</a:t>
            </a:r>
          </a:p>
          <a:p>
            <a:pPr lvl="1"/>
            <a:r>
              <a:rPr lang="en-GB" dirty="0" err="1"/>
              <a:t>Freindly</a:t>
            </a:r>
            <a:r>
              <a:rPr lang="en-GB" dirty="0"/>
              <a:t> companion</a:t>
            </a:r>
          </a:p>
          <a:p>
            <a:pPr lvl="1"/>
            <a:r>
              <a:rPr lang="en-GB" dirty="0"/>
              <a:t>Helps you cope with life’s </a:t>
            </a:r>
            <a:r>
              <a:rPr lang="en-GB" dirty="0" err="1"/>
              <a:t>turmoils</a:t>
            </a:r>
            <a:endParaRPr lang="en-GB" dirty="0"/>
          </a:p>
          <a:p>
            <a:pPr lvl="1"/>
            <a:r>
              <a:rPr lang="en-GB" dirty="0"/>
              <a:t>Helps prepare you for parenthood!</a:t>
            </a:r>
          </a:p>
        </p:txBody>
      </p:sp>
    </p:spTree>
    <p:extLst>
      <p:ext uri="{BB962C8B-B14F-4D97-AF65-F5344CB8AC3E}">
        <p14:creationId xmlns:p14="http://schemas.microsoft.com/office/powerpoint/2010/main" val="20816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A077-5520-44D1-A373-69FCCB7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moment you’ve been waiting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BCE0-2374-4F44-AD49-FA4C4657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5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83D-0A55-4343-B0D4-E47F5EA6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 it come alive in your home!!!!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06EDB-486F-4F6B-920E-7239EC15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7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26FC-523B-4280-AA69-3D3A4FA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VID_20211003_200621">
            <a:hlinkClick r:id="" action="ppaction://media"/>
            <a:extLst>
              <a:ext uri="{FF2B5EF4-FFF2-40B4-BE49-F238E27FC236}">
                <a16:creationId xmlns:a16="http://schemas.microsoft.com/office/drawing/2014/main" id="{EB2F3945-D9C6-492A-A886-ED612734BB3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744783" y="1977127"/>
            <a:ext cx="5583242" cy="3140502"/>
          </a:xfrm>
        </p:spPr>
      </p:pic>
    </p:spTree>
    <p:extLst>
      <p:ext uri="{BB962C8B-B14F-4D97-AF65-F5344CB8AC3E}">
        <p14:creationId xmlns:p14="http://schemas.microsoft.com/office/powerpoint/2010/main" val="40270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4100-E2CA-4D88-A5BA-B19A0ED0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See slide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7F14-384B-464D-BA37-89B3EB02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74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2499-F6AD-456D-86DB-336B778D4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 u</a:t>
            </a:r>
            <a:br>
              <a:rPr lang="en-GB" dirty="0"/>
            </a:br>
            <a:r>
              <a:rPr lang="en-GB" dirty="0"/>
              <a:t>like cats?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919AE-45A3-44D6-812A-175A2C532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UwU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2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2499-F6AD-456D-86DB-336B778D4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 too!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919AE-45A3-44D6-812A-175A2C532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02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1485-F084-49AC-A766-6E1940E0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Tamagotchi for Discord!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ADEE-FB0A-488C-8C5D-BD239893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Reacts!</a:t>
            </a:r>
          </a:p>
          <a:p>
            <a:r>
              <a:rPr lang="en-GB" dirty="0"/>
              <a:t>Get sad </a:t>
            </a:r>
            <a:r>
              <a:rPr lang="en-GB" dirty="0" err="1"/>
              <a:t>TwT</a:t>
            </a:r>
            <a:endParaRPr lang="en-GB" dirty="0"/>
          </a:p>
          <a:p>
            <a:r>
              <a:rPr lang="en-GB" dirty="0"/>
              <a:t>Gets happy </a:t>
            </a:r>
            <a:r>
              <a:rPr lang="en-GB" dirty="0" err="1"/>
              <a:t>UwU</a:t>
            </a:r>
            <a:endParaRPr lang="en-GB" dirty="0"/>
          </a:p>
          <a:p>
            <a:r>
              <a:rPr lang="en-GB" dirty="0"/>
              <a:t>Gets </a:t>
            </a:r>
            <a:r>
              <a:rPr lang="en-GB" dirty="0" err="1"/>
              <a:t>hungy</a:t>
            </a:r>
            <a:r>
              <a:rPr lang="en-GB" dirty="0"/>
              <a:t>?</a:t>
            </a:r>
          </a:p>
          <a:p>
            <a:r>
              <a:rPr lang="en-GB" dirty="0"/>
              <a:t>Watch them go!</a:t>
            </a:r>
          </a:p>
        </p:txBody>
      </p:sp>
      <p:pic>
        <p:nvPicPr>
          <p:cNvPr id="1026" name="Picture 2" descr="Original Tamagotchi – Stone">
            <a:extLst>
              <a:ext uri="{FF2B5EF4-FFF2-40B4-BE49-F238E27FC236}">
                <a16:creationId xmlns:a16="http://schemas.microsoft.com/office/drawing/2014/main" id="{E85B8DFB-FF16-4652-83BA-666F5C6A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8870">
            <a:off x="7613074" y="-75328"/>
            <a:ext cx="503237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B85DBF-16B3-4C6B-AD7E-AF48AF303491}"/>
              </a:ext>
            </a:extLst>
          </p:cNvPr>
          <p:cNvCxnSpPr/>
          <p:nvPr/>
        </p:nvCxnSpPr>
        <p:spPr>
          <a:xfrm flipV="1">
            <a:off x="7180118" y="4436918"/>
            <a:ext cx="1194955" cy="13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0A8140-874E-4E3E-BC29-3C1E0CBCC79C}"/>
              </a:ext>
            </a:extLst>
          </p:cNvPr>
          <p:cNvSpPr txBox="1"/>
          <p:nvPr/>
        </p:nvSpPr>
        <p:spPr>
          <a:xfrm>
            <a:off x="5211041" y="5746173"/>
            <a:ext cx="359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didn’t make this! </a:t>
            </a:r>
          </a:p>
          <a:p>
            <a:r>
              <a:rPr lang="en-GB" dirty="0"/>
              <a:t>https://www.bandai.com/products/original-tamagotchi-stone/</a:t>
            </a:r>
          </a:p>
        </p:txBody>
      </p:sp>
    </p:spTree>
    <p:extLst>
      <p:ext uri="{BB962C8B-B14F-4D97-AF65-F5344CB8AC3E}">
        <p14:creationId xmlns:p14="http://schemas.microsoft.com/office/powerpoint/2010/main" val="85394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024-73F4-473C-95D3-35749BA0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379"/>
            <a:ext cx="5701261" cy="691904"/>
          </a:xfrm>
        </p:spPr>
        <p:txBody>
          <a:bodyPr>
            <a:normAutofit fontScale="90000"/>
          </a:bodyPr>
          <a:lstStyle/>
          <a:p>
            <a:r>
              <a:rPr lang="en-GB" dirty="0"/>
              <a:t>You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45D0-A512-4407-BEDF-142292A1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it!</a:t>
            </a:r>
          </a:p>
          <a:p>
            <a:r>
              <a:rPr lang="en-GB" dirty="0"/>
              <a:t>Care for it!</a:t>
            </a:r>
          </a:p>
          <a:p>
            <a:r>
              <a:rPr lang="en-GB" dirty="0"/>
              <a:t>Name it whatever you want!</a:t>
            </a:r>
          </a:p>
          <a:p>
            <a:r>
              <a:rPr lang="en-GB" dirty="0"/>
              <a:t>Send your friends wacky cat reaction gifs easily!</a:t>
            </a:r>
          </a:p>
          <a:p>
            <a:endParaRPr lang="en-GB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3BD3F9D-8A60-4B4E-B61D-D94FA2ED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3" y="283080"/>
            <a:ext cx="3718214" cy="371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1B8467-C0F3-4543-86F5-8464E70C858A}"/>
              </a:ext>
            </a:extLst>
          </p:cNvPr>
          <p:cNvCxnSpPr/>
          <p:nvPr/>
        </p:nvCxnSpPr>
        <p:spPr>
          <a:xfrm flipV="1">
            <a:off x="8546523" y="4145973"/>
            <a:ext cx="535132" cy="118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C7A826-CC67-42B3-841E-185A9610BACA}"/>
              </a:ext>
            </a:extLst>
          </p:cNvPr>
          <p:cNvSpPr txBox="1"/>
          <p:nvPr/>
        </p:nvSpPr>
        <p:spPr>
          <a:xfrm>
            <a:off x="7746423" y="5434445"/>
            <a:ext cx="14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made this!</a:t>
            </a:r>
          </a:p>
        </p:txBody>
      </p:sp>
    </p:spTree>
    <p:extLst>
      <p:ext uri="{BB962C8B-B14F-4D97-AF65-F5344CB8AC3E}">
        <p14:creationId xmlns:p14="http://schemas.microsoft.com/office/powerpoint/2010/main" val="36967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B18E-DBC1-4DA6-AA61-A4473446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AB87-2F6B-40FD-A566-1B9BE858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54" y="1989748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8108A5-1A64-401D-8764-89D1F33439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4" y="245012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5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E63-98F3-4847-88E5-51856C37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Kewl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611B-E493-47FF-8A42-7A9170A2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501FD1-EC07-4A53-87B6-D800CE0D6A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9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2162-58E2-4780-B359-EBF99B9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dirty="0" err="1"/>
              <a:t>ded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B9A1-63D8-413E-B922-B90EE4DF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FD254F-9531-419C-A737-51C18234BE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306</Words>
  <Application>Microsoft Office PowerPoint</Application>
  <PresentationFormat>Widescreen</PresentationFormat>
  <Paragraphs>69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Thanks for listening!</vt:lpstr>
      <vt:lpstr>NekoDachi!</vt:lpstr>
      <vt:lpstr>Do u like cats?  </vt:lpstr>
      <vt:lpstr>We do too! </vt:lpstr>
      <vt:lpstr>Tamagotchi for Discord!</vt:lpstr>
      <vt:lpstr>You can:</vt:lpstr>
      <vt:lpstr>angy</vt:lpstr>
      <vt:lpstr>Kewl</vt:lpstr>
      <vt:lpstr>ded</vt:lpstr>
      <vt:lpstr>Happy ig?</vt:lpstr>
      <vt:lpstr>Joy!</vt:lpstr>
      <vt:lpstr>OwO *blushes*</vt:lpstr>
      <vt:lpstr>blem</vt:lpstr>
      <vt:lpstr>Depressed </vt:lpstr>
      <vt:lpstr>cheeky</vt:lpstr>
      <vt:lpstr>What the cat doin?</vt:lpstr>
      <vt:lpstr>Watch it in action!</vt:lpstr>
      <vt:lpstr>Nekodachi origin story:</vt:lpstr>
      <vt:lpstr>We coded!!</vt:lpstr>
      <vt:lpstr>Uhhh yeah, we have a github</vt:lpstr>
      <vt:lpstr>Market research</vt:lpstr>
      <vt:lpstr>The moment you’ve been waiting for…</vt:lpstr>
      <vt:lpstr>Watch it come alive in your home!!!!</vt:lpstr>
      <vt:lpstr>PowerPoint Presentation</vt:lpstr>
      <vt:lpstr>See slide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NekoDachi!</dc:title>
  <dc:creator>Lucian Bisset (lb4g21)</dc:creator>
  <cp:lastModifiedBy>Lucian Bisset (lb4g21)</cp:lastModifiedBy>
  <cp:revision>2</cp:revision>
  <dcterms:created xsi:type="dcterms:W3CDTF">2021-10-03T18:38:26Z</dcterms:created>
  <dcterms:modified xsi:type="dcterms:W3CDTF">2021-10-03T19:23:04Z</dcterms:modified>
</cp:coreProperties>
</file>