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5"/>
  </p:normalViewPr>
  <p:slideViewPr>
    <p:cSldViewPr snapToGrid="0" snapToObjects="1">
      <p:cViewPr varScale="1">
        <p:scale>
          <a:sx n="76" d="100"/>
          <a:sy n="76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494F6-A360-C444-8E56-1618CE15247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9D015-4584-4B4C-9346-023AC49A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3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9D015-4584-4B4C-9346-023AC49AC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5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D411-8EF5-F247-8365-0428662C0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7AA43-C7F4-6342-8925-49E76D2A2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86DD0-27B1-8349-8893-6D161FC9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D019-5AF0-CF4C-B944-E3E80C08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747F-2F9B-834B-83F2-3BF1EA51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9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C31C-2D44-314A-A69D-F0288C3E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433AA-C0B2-8746-864B-89F866836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C8FF8-4C04-3442-8069-4095DF9E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2DE7-F620-2A4E-9878-4E9DB30F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6C565-302D-8C48-93A6-AD3CACBE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1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A8520-C3B2-E542-BF80-A432408CA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33E8F-F5BA-BD49-B953-18C804B38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0807A-1FBA-6A4B-89A5-3E8AFB66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34186-24D6-C74B-850B-DF26F765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D8DE6-305C-D749-9568-61FAB0B7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8876-758A-684D-9997-3FD814E2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F3BD-5000-F949-9CEE-34BA3A05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4A7A3-6843-A847-93A9-CF225700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BEEF0-3A11-BB45-BF9E-19395006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F0B15-0DAD-E34D-AD30-4316E0E5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8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0CD5-0D1D-C84F-B3EA-0006E31C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6D6F4-79D0-DE41-AF57-DE56FF81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559C-622D-3142-B93F-CA98A65E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9DC65-2A74-6140-A112-339FE36F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C11AA-903D-3D48-BCDB-14C059D2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0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2CDA-1415-834D-A027-06D22DC2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C6C04-D5F0-C846-AF66-5BFDB58F9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D766C-CE75-5647-B748-5EE726D2E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73FE8-0C86-2A47-BDF7-44628E69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B88D-1890-4C41-835A-3A3D801A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B0733-A088-AD43-8857-BB91E5F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08C7-86E6-8043-A316-458176DA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35740-1B45-2846-B91A-2DE68CA4A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68BAA-C207-9A4A-90D2-2895AD6C3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939B8-0321-0F40-AEEF-B534B4D98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DE56C-8678-AB43-9152-58230FD03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343C6-4B21-9240-85DF-07451DBE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1126A-FA0E-0D4D-8BEC-B57553C8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01DC2-3ECD-FF4D-9BDD-D4DF60D1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5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0012-8CC6-3B43-9E0D-2B762A0D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631DF-7A53-3B4E-8BD0-0D469621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F2050-5F21-A642-BCC8-FD9ED6D1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04B72-C96F-144A-BBBD-E0908D42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92783-A0EB-C341-A8B8-BE74D380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480F2-1E26-FD48-BDBA-C6418267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B4ACE-128D-4D4E-B905-3842717D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4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6EF7-7ED0-464F-94E3-5C6788A1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8C2F4-D882-B440-AB25-F606CA6D9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0EDF8-E803-4B45-9B37-677A47AEB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0CDE7-E018-354F-AEBF-099868B2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B4417-395A-604C-A919-5E85C6A5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C5BFC-8044-3A47-873A-C4676831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DD60-36DF-C94F-A401-834B48F1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F6B57-FCAE-F841-8E4A-2D04CD2A7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405BD-D75C-3147-AE46-0E6610216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88E63-64A6-0B4C-918D-D3E21F16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7E8ED-DE5D-8F4C-88D3-8377B653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84CBA-E4F4-824D-B9D0-FE460ADE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0BA65-CFB6-6446-B557-8F5A9BDC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514B1-60CF-0F40-83A1-32C109F79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0EC9-40C5-674A-AEAE-7FD499657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8CC78-7870-4845-AC09-ECC893C617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2CA7-C673-5B41-A8DC-C2865D3BF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167D1-B35D-5A48-B329-2467F07B7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B301-D6BE-DC47-8DD5-8C66A47A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F7B7-C028-C047-BA18-889ED21ED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688" y="1122363"/>
            <a:ext cx="8596312" cy="1963737"/>
          </a:xfrm>
        </p:spPr>
        <p:txBody>
          <a:bodyPr>
            <a:normAutofit/>
          </a:bodyPr>
          <a:lstStyle/>
          <a:p>
            <a:r>
              <a:rPr lang="en-US" sz="7000" dirty="0"/>
              <a:t>fit Market Expansion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39759-4D53-9849-B731-1B0C5A2E0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000" i="1" dirty="0"/>
              <a:t>December 11</a:t>
            </a:r>
            <a:r>
              <a:rPr lang="en-US" sz="3000" i="1" baseline="30000" dirty="0"/>
              <a:t>th</a:t>
            </a:r>
            <a:r>
              <a:rPr lang="en-US" sz="3000" i="1" dirty="0"/>
              <a:t>, 2019</a:t>
            </a:r>
          </a:p>
          <a:p>
            <a:endParaRPr lang="en-US" sz="1200" dirty="0"/>
          </a:p>
          <a:p>
            <a:r>
              <a:rPr lang="en-US" sz="3000" dirty="0"/>
              <a:t>Data Analytics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0D1DA-B5F6-D845-8902-CE5E79A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6" y="1785936"/>
            <a:ext cx="624696" cy="12573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50B997-64DE-1A4C-9836-A495DA842300}"/>
              </a:ext>
            </a:extLst>
          </p:cNvPr>
          <p:cNvSpPr/>
          <p:nvPr/>
        </p:nvSpPr>
        <p:spPr>
          <a:xfrm>
            <a:off x="2014536" y="1785937"/>
            <a:ext cx="624696" cy="1257300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811D-75BB-CF41-A6D8-0B06C9D7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DB985-189C-E443-A311-DE152E63E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from Q4 / 2016  –  01 / 2017</a:t>
            </a:r>
          </a:p>
          <a:p>
            <a:pPr lvl="1"/>
            <a:r>
              <a:rPr lang="en-US" dirty="0"/>
              <a:t>4-month span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6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52B2-0373-EA4B-B33F-24EBF5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554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Consideration #1: </a:t>
            </a:r>
            <a:br>
              <a:rPr lang="en-US" sz="7200" b="1" dirty="0"/>
            </a:br>
            <a:r>
              <a:rPr lang="en-US" sz="7200" dirty="0"/>
              <a:t>Android vs iOS?</a:t>
            </a:r>
            <a:endParaRPr lang="en-US" sz="7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281ED-D15C-6045-8C58-8E6AE2C5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05" y="2644246"/>
            <a:ext cx="624696" cy="12573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538C6-4971-3442-8C41-2CFBAC51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200" y="2644246"/>
            <a:ext cx="624696" cy="12573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F10664-84FB-EA4B-81F9-EF760A08E2E8}"/>
              </a:ext>
            </a:extLst>
          </p:cNvPr>
          <p:cNvSpPr/>
          <p:nvPr/>
        </p:nvSpPr>
        <p:spPr>
          <a:xfrm>
            <a:off x="1337205" y="2644246"/>
            <a:ext cx="624696" cy="1257300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5DEA22-AC42-DD4B-8FBD-88B9119D516F}"/>
              </a:ext>
            </a:extLst>
          </p:cNvPr>
          <p:cNvSpPr/>
          <p:nvPr/>
        </p:nvSpPr>
        <p:spPr>
          <a:xfrm>
            <a:off x="10227200" y="2644246"/>
            <a:ext cx="624696" cy="1257300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FAE955-24DE-D749-94F7-17E65C4C9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33" y="348192"/>
            <a:ext cx="9795933" cy="62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8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AAEA-4661-C144-8493-77E72F58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vs iOS: Digging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621D-0AAF-2041-AF23-1B75EFA3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3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52B2-0373-EA4B-B33F-24EBF5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5542"/>
          </a:xfrm>
        </p:spPr>
        <p:txBody>
          <a:bodyPr>
            <a:normAutofit/>
          </a:bodyPr>
          <a:lstStyle/>
          <a:p>
            <a:pPr algn="ctr"/>
            <a:r>
              <a:rPr lang="en-US" sz="7000" dirty="0"/>
              <a:t>Appendix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281ED-D15C-6045-8C58-8E6AE2C5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36" y="2644246"/>
            <a:ext cx="624696" cy="12573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538C6-4971-3442-8C41-2CFBAC51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870" y="2644246"/>
            <a:ext cx="624696" cy="12573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F10664-84FB-EA4B-81F9-EF760A08E2E8}"/>
              </a:ext>
            </a:extLst>
          </p:cNvPr>
          <p:cNvSpPr/>
          <p:nvPr/>
        </p:nvSpPr>
        <p:spPr>
          <a:xfrm>
            <a:off x="2268536" y="2644246"/>
            <a:ext cx="624696" cy="1257300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5DEA22-AC42-DD4B-8FBD-88B9119D516F}"/>
              </a:ext>
            </a:extLst>
          </p:cNvPr>
          <p:cNvSpPr/>
          <p:nvPr/>
        </p:nvSpPr>
        <p:spPr>
          <a:xfrm>
            <a:off x="9295870" y="2644246"/>
            <a:ext cx="624696" cy="1257300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6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7F03-DE1A-9146-A3E6-D96EB559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2921-7ECF-4548-80F5-7A6B99F2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41</Words>
  <Application>Microsoft Macintosh PowerPoint</Application>
  <PresentationFormat>Widescreen</PresentationFormat>
  <Paragraphs>11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fit Market Expansion</vt:lpstr>
      <vt:lpstr>To Preface</vt:lpstr>
      <vt:lpstr>Consideration #1:  Android vs iOS?</vt:lpstr>
      <vt:lpstr>PowerPoint Presentation</vt:lpstr>
      <vt:lpstr>Android vs iOS: Digging Deeper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8fit Market Expansion</dc:title>
  <dc:creator>Microsoft Office User</dc:creator>
  <cp:lastModifiedBy>Microsoft Office User</cp:lastModifiedBy>
  <cp:revision>15</cp:revision>
  <dcterms:created xsi:type="dcterms:W3CDTF">2019-12-12T03:26:56Z</dcterms:created>
  <dcterms:modified xsi:type="dcterms:W3CDTF">2019-12-12T05:11:48Z</dcterms:modified>
</cp:coreProperties>
</file>