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0469" autoAdjust="0"/>
  </p:normalViewPr>
  <p:slideViewPr>
    <p:cSldViewPr snapToGrid="0">
      <p:cViewPr varScale="1">
        <p:scale>
          <a:sx n="38" d="100"/>
          <a:sy n="38" d="100"/>
        </p:scale>
        <p:origin x="14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86D8-A25E-4B6C-85AC-4F5F5E2137FB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B33B8-2D9E-4549-916E-14F812F2C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I want to tell a story and need a corresponding image that allows viewers to easily immerse themselves in the scene. The style should be Japanese anime, featuring a male character in a black suit with a red tie and deep blue hair. The story is as follows: My goal is simple – I want to be a wise man who changes the world, the kind that wears a suit, not a white robe. So, I chose the path of postgraduate studies, hoping to solve problems with my intellect and hard work, rather than relying on luck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5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want to tell a story and need a corresponding image that allows viewers to easily immerse themselves in the scene. The style should be Japanese anime, featuring a male character in a black suit with a red tie, a white shirt underneath, and deep blue hair. The story is as follows: 'But reality gave me a harsh lesson: wearing a suit doesn't mean you won't be overwhelmed by pressure and setbacks. Facing incomprehensible data and malfunctioning code every day, I started to doubt whether I had chosen the wrong path.’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Continue with this character, but the background should evoke a feeling of being overwhelmed by incomprehensible data and malfunctioning code. The main character should appear to be doubting himself and struggling to breathe.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Continue with this character, but the background and the character should convey the feeling that: The main character is adjusting data and writing code.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want to tell a story and need a corresponding image that allows viewers to easily immerse themselves in the scene. The style should be Japanese anime, featuring a male character in a black suit with a red tie, a white shirt underneath, and deep blue hair. The story is as follows: His hard work has paid off, and he has successfully published his first paper.</a:t>
            </a:r>
          </a:p>
          <a:p>
            <a:r>
              <a:rPr lang="zh-TW" altLang="en-US" dirty="0"/>
              <a:t>可以一手拿著麥克風，一手拿著論文，然後在台上演講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9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意外： 「在過程中，我意外發現了一件事：原來成功的瞬間，並沒有我想像中那麼耀眼，相反，更多的是一種疲憊和空虛。我開始懷疑，難道這就是我一直追求的終點嗎？」 生成對應圖片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1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want to tell a story and need a corresponding image that allows viewers to easily immerse themselves in the scene. The style should be Japanese anime, featuring a male character in a black suit with a red tie, a white shirt underneath, and deep blue hair. The story is as follows:</a:t>
            </a:r>
            <a:br>
              <a:rPr lang="en-US" altLang="zh-TW" dirty="0"/>
            </a:br>
            <a:r>
              <a:rPr lang="en-US" altLang="zh-TW" dirty="0"/>
              <a:t>One day at 3 a.m., standing in front of the coffee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站在一間小小的咖啡館裡，為客人們沖出一杯又一杯的咖啡。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B33B8-2D9E-4549-916E-14F812F2C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6A034-37BC-1CFE-8F71-4BBE875A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255B9F-E5EC-95A3-E765-3753A9A7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FA222-9164-FDE8-D86E-A120A7C8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63B9A-550B-E6CE-C5D0-02FEA7F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AC4F3A-CD93-78DB-1800-516B550D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2467C-87B5-0545-6302-45339590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43DE1F-0331-966E-628F-B8E54897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A5D82-FD80-F96D-83DC-F08D7584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BC468-5E50-3E5D-A437-BBF8E410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F17A6-5246-5E33-5E74-533A681B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C0B813-6944-308A-9458-124E33CF4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F3609-19BC-37F3-BD1F-79E301A6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ADEBE-02F9-8862-6B16-01A418F8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00936-2985-8D9F-FDFE-5CABC435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7A458B-2624-D99F-B746-CF40A818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7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506-3333-10F4-D591-985C89CD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17767-C77C-F439-6C55-8C34DEAA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C6E31-2F14-DDF9-2813-B2011C69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25114-DECE-2F54-AEDA-C377BC4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87BB5-B19E-33F1-46B8-F549C0AC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20186-4D89-0408-AE20-D3B8425E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3AAC8F-DCA0-2812-A66D-2FA49F93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ACACD-5035-D23A-0FB6-FC118ED7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5F6E2-299A-E42A-B3D4-97E509E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E717E7-3F4C-68E2-F85D-CF989506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34650-E8A5-6FC5-A866-D851921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6665B-F45F-7892-FACB-DA681C024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E2BF76-DE5D-9896-F514-9D6663FA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117E3-31A8-FB68-87D4-8E7E13AA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F5C275-20FE-D030-B31D-6E1848B0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2E500B-1ABC-4F0A-5455-C642B925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0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DF544-9E5D-827D-6C76-0F124DD2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C8E8E1-7E8D-E8CB-2641-672E342D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3BD4B2-0D7A-7CA5-AEF5-01470062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1E9682-8A1A-B40E-E61A-60A371886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9ACC97-E361-CDD8-2D89-6931386B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575245-D3E0-1F3B-16F0-3166F049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D8588E-1BB8-C59E-8BD2-FF157E2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6B0907-EFC6-4299-2249-EC8C8667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5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4693E-081F-B91B-5F25-A60584CD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4D273A-D98E-CB6B-195F-06EF321D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F2EDA3-579C-6878-160D-0A8906D4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B7819E-1E18-95E7-7B41-9148FBD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AC8D-3DCB-CB68-433E-CD4B0A23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94D620-2B93-14ED-F5A5-544C3CBF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BA841-3F71-E787-8B43-F60657B6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5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F938A-4FDB-98FC-B0C3-DEE2E06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CE9DD-924A-0725-E625-C1FF86BB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2C5BAB-65D1-91ED-31DA-2ACED80F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104018-B261-9ACC-EFFB-D99F5775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60177-BE7F-FD66-C8EC-968CFDC3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CD0148-069F-8A3E-0A12-284652B7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1EA56-EE18-19C9-615F-AA610C53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60094D-4889-308F-7942-D09AE333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EFBCB5-CC70-8A95-63C1-C92C7FA0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E11625-3DF4-3E83-7C9C-E03E4B4E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A4FD5A-4E34-E05E-DBCE-BF3DCDE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D5B844-FA56-18B1-51D3-74C42DD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935EB8-35BF-B1E8-0760-9624DE6C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1AE346-F0AA-9EDF-7177-D225AAB7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917E5-578A-277C-FD1A-59360DEA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333C-500E-4742-8C6F-0B64C203BAC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D1A62-05DF-93D9-CF4A-A0F4EE589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2221D-17A1-AC81-863C-302E37F0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91FF-66F4-49B7-BB63-DF958662B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CC8C0-64DA-A87F-81CF-E2095CD82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/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373B0F-ED4E-59F7-629B-34CBA5E54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     (Using </a:t>
            </a:r>
            <a:r>
              <a:rPr lang="en-US" altLang="zh-TW" dirty="0" err="1"/>
              <a:t>nizima</a:t>
            </a:r>
            <a:r>
              <a:rPr lang="en-US" altLang="zh-TW" dirty="0"/>
              <a:t> Live)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2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F3D39-8647-B689-AA5F-3BAE8DAB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AC9DC9-EF1B-3071-109B-BFEA969BC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179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371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2DC88-A370-A96D-9B7B-45F5AA1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AD7E80-F1CC-961C-3EE6-69D09AA2A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631" y="18891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3217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61772-F248-9987-1433-F0AA215F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24D3FC-7FB4-6A65-5940-5B72696E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631" y="18129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329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7D30-877B-2355-8CB3-C52B2B4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A72547-612E-FD56-477F-5515F8D0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867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4756C-BE6B-DB1C-4C4E-3D22E179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455B0B-97AF-D521-D090-B3D40FF6A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1" y="18383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2475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3CEF3-6BAD-3957-F5AB-D538A417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6E38A7-FE4B-6FB0-4A87-554203AE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" y="1825624"/>
            <a:ext cx="4524375" cy="4524375"/>
          </a:xfrm>
        </p:spPr>
      </p:pic>
    </p:spTree>
    <p:extLst>
      <p:ext uri="{BB962C8B-B14F-4D97-AF65-F5344CB8AC3E}">
        <p14:creationId xmlns:p14="http://schemas.microsoft.com/office/powerpoint/2010/main" val="222764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1268C-09AE-67A4-6345-61812F03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C1F979-2D99-8134-8342-001F140F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1" y="18129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197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535</Words>
  <Application>Microsoft Office PowerPoint</Application>
  <PresentationFormat>寬螢幕</PresentationFormat>
  <Paragraphs>24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佈景主題</vt:lpstr>
      <vt:lpstr>自我介紹</vt:lpstr>
      <vt:lpstr>目標</vt:lpstr>
      <vt:lpstr>阻礙</vt:lpstr>
      <vt:lpstr>努力</vt:lpstr>
      <vt:lpstr>結果</vt:lpstr>
      <vt:lpstr>意外</vt:lpstr>
      <vt:lpstr>轉彎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泳禎 鄭</dc:creator>
  <cp:lastModifiedBy>泳禎 鄭</cp:lastModifiedBy>
  <cp:revision>5</cp:revision>
  <dcterms:created xsi:type="dcterms:W3CDTF">2024-09-29T03:21:22Z</dcterms:created>
  <dcterms:modified xsi:type="dcterms:W3CDTF">2024-10-10T01:57:16Z</dcterms:modified>
</cp:coreProperties>
</file>