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8" r:id="rId4"/>
    <p:sldId id="306" r:id="rId5"/>
    <p:sldId id="307" r:id="rId6"/>
    <p:sldId id="308" r:id="rId7"/>
    <p:sldId id="309" r:id="rId8"/>
    <p:sldId id="310" r:id="rId9"/>
    <p:sldId id="276" r:id="rId10"/>
    <p:sldId id="314" r:id="rId11"/>
    <p:sldId id="312" r:id="rId12"/>
    <p:sldId id="313" r:id="rId13"/>
    <p:sldId id="302" r:id="rId14"/>
    <p:sldId id="303" r:id="rId15"/>
    <p:sldId id="300" r:id="rId16"/>
    <p:sldId id="31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93856" autoAdjust="0"/>
  </p:normalViewPr>
  <p:slideViewPr>
    <p:cSldViewPr snapToGrid="0" showGuides="1">
      <p:cViewPr varScale="1">
        <p:scale>
          <a:sx n="86" d="100"/>
          <a:sy n="86" d="100"/>
        </p:scale>
        <p:origin x="18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360"/>
    </p:cViewPr>
  </p:sorterViewPr>
  <p:notesViewPr>
    <p:cSldViewPr snapToGrid="0">
      <p:cViewPr varScale="1">
        <p:scale>
          <a:sx n="95" d="100"/>
          <a:sy n="95" d="100"/>
        </p:scale>
        <p:origin x="96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6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5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4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4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7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0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4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8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81162"/>
            <a:ext cx="12192000" cy="5095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8246" y="4706313"/>
            <a:ext cx="24560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汇报人：李天琪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748B5-E20D-41C0-BB9B-0B532295EB2E}"/>
              </a:ext>
            </a:extLst>
          </p:cNvPr>
          <p:cNvSpPr txBox="1"/>
          <p:nvPr/>
        </p:nvSpPr>
        <p:spPr>
          <a:xfrm>
            <a:off x="1357745" y="2705725"/>
            <a:ext cx="9476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Calibri" panose="020F0502020204030204" pitchFamily="34" charset="0"/>
                <a:ea typeface="宋体" panose="02010600030101010101" pitchFamily="2" charset="-122"/>
              </a:rPr>
              <a:t>华东理工大学研究生院</a:t>
            </a:r>
            <a:endParaRPr lang="en-US" altLang="zh-CN" sz="4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4400" b="1" dirty="0">
                <a:latin typeface="Calibri" panose="020F0502020204030204" pitchFamily="34" charset="0"/>
                <a:ea typeface="宋体" panose="02010600030101010101" pitchFamily="2" charset="-122"/>
              </a:rPr>
              <a:t>会议系统方案设计</a:t>
            </a:r>
            <a:endParaRPr lang="en-US" altLang="zh-CN" sz="4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讲台端</a:t>
            </a:r>
            <a:endParaRPr lang="zh-CN" altLang="en-US" sz="2800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628B04-C3B2-4C34-94E5-42DCA480CDAE}"/>
              </a:ext>
            </a:extLst>
          </p:cNvPr>
          <p:cNvGrpSpPr/>
          <p:nvPr/>
        </p:nvGrpSpPr>
        <p:grpSpPr>
          <a:xfrm>
            <a:off x="0" y="1464598"/>
            <a:ext cx="5974079" cy="3928805"/>
            <a:chOff x="0" y="1464598"/>
            <a:chExt cx="5974079" cy="39288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8A728B-C950-4201-8182-951F0EE0B198}"/>
                </a:ext>
              </a:extLst>
            </p:cNvPr>
            <p:cNvSpPr/>
            <p:nvPr/>
          </p:nvSpPr>
          <p:spPr>
            <a:xfrm>
              <a:off x="0" y="1464598"/>
              <a:ext cx="5974079" cy="3928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9ED1E0-D9A3-46DF-AD92-AA21C0EBE884}"/>
                </a:ext>
              </a:extLst>
            </p:cNvPr>
            <p:cNvSpPr/>
            <p:nvPr/>
          </p:nvSpPr>
          <p:spPr>
            <a:xfrm>
              <a:off x="0" y="1464598"/>
              <a:ext cx="5974079" cy="2478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华东理工大学会议系统</a:t>
              </a:r>
              <a:r>
                <a:rPr lang="en-US" altLang="zh-CN" sz="1100" dirty="0">
                  <a:solidFill>
                    <a:schemeClr val="tx1"/>
                  </a:solidFill>
                </a:rPr>
                <a:t> – </a:t>
              </a:r>
              <a:r>
                <a:rPr lang="zh-CN" altLang="en-US" sz="1100" dirty="0">
                  <a:solidFill>
                    <a:schemeClr val="tx1"/>
                  </a:solidFill>
                </a:rPr>
                <a:t>讲台端</a:t>
              </a:r>
              <a:endParaRPr lang="zh-CN" altLang="en-US" sz="1100" dirty="0"/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0DB2A690-C0BF-4831-AD82-9EE8C37B5C5B}"/>
                </a:ext>
              </a:extLst>
            </p:cNvPr>
            <p:cNvSpPr/>
            <p:nvPr/>
          </p:nvSpPr>
          <p:spPr>
            <a:xfrm>
              <a:off x="5741323" y="1481224"/>
              <a:ext cx="232756" cy="2327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减号 10">
              <a:extLst>
                <a:ext uri="{FF2B5EF4-FFF2-40B4-BE49-F238E27FC236}">
                  <a16:creationId xmlns:a16="http://schemas.microsoft.com/office/drawing/2014/main" id="{864901F8-8F25-42C6-9BB9-508FBA27946D}"/>
                </a:ext>
              </a:extLst>
            </p:cNvPr>
            <p:cNvSpPr/>
            <p:nvPr/>
          </p:nvSpPr>
          <p:spPr>
            <a:xfrm>
              <a:off x="5508565" y="1472910"/>
              <a:ext cx="232756" cy="23119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84A4A9B-099C-43CC-87AA-3E7B275F1426}"/>
              </a:ext>
            </a:extLst>
          </p:cNvPr>
          <p:cNvSpPr txBox="1"/>
          <p:nvPr/>
        </p:nvSpPr>
        <p:spPr>
          <a:xfrm>
            <a:off x="1378065" y="2151061"/>
            <a:ext cx="1352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会议名称：</a:t>
            </a:r>
            <a:endParaRPr lang="en-US" altLang="zh-CN" sz="2000" dirty="0"/>
          </a:p>
          <a:p>
            <a:r>
              <a:rPr lang="zh-CN" altLang="en-US" sz="2000" dirty="0"/>
              <a:t>会议时间：</a:t>
            </a:r>
            <a:endParaRPr lang="en-US" altLang="zh-CN" sz="2000" dirty="0"/>
          </a:p>
          <a:p>
            <a:r>
              <a:rPr lang="zh-CN" altLang="en-US" sz="2000" dirty="0"/>
              <a:t>议程信息：</a:t>
            </a:r>
            <a:endParaRPr lang="en-US" altLang="zh-CN" sz="2000" dirty="0"/>
          </a:p>
        </p:txBody>
      </p:sp>
      <p:graphicFrame>
        <p:nvGraphicFramePr>
          <p:cNvPr id="8" name="表格 25">
            <a:extLst>
              <a:ext uri="{FF2B5EF4-FFF2-40B4-BE49-F238E27FC236}">
                <a16:creationId xmlns:a16="http://schemas.microsoft.com/office/drawing/2014/main" id="{95912EB8-46FB-40E6-B553-236C4AC10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2685"/>
              </p:ext>
            </p:extLst>
          </p:nvPr>
        </p:nvGraphicFramePr>
        <p:xfrm>
          <a:off x="2730269" y="2089265"/>
          <a:ext cx="20911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113">
                  <a:extLst>
                    <a:ext uri="{9D8B030D-6E8A-4147-A177-3AD203B41FA5}">
                      <a16:colId xmlns:a16="http://schemas.microsoft.com/office/drawing/2014/main" val="279939182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822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755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dirty="0"/>
                        <a:t>议程一</a:t>
                      </a:r>
                      <a:r>
                        <a:rPr lang="en-US" altLang="zh-CN" dirty="0"/>
                        <a:t> - 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5595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选择文件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0453"/>
                  </a:ext>
                </a:extLst>
              </a:tr>
            </a:tbl>
          </a:graphicData>
        </a:graphic>
      </p:graphicFrame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09F057-B852-4170-B6E8-E36022769E9E}"/>
              </a:ext>
            </a:extLst>
          </p:cNvPr>
          <p:cNvSpPr/>
          <p:nvPr/>
        </p:nvSpPr>
        <p:spPr>
          <a:xfrm>
            <a:off x="4156364" y="3239051"/>
            <a:ext cx="532014" cy="273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8AA83B1-0D55-4B28-A61A-58E2A1E03F0B}"/>
              </a:ext>
            </a:extLst>
          </p:cNvPr>
          <p:cNvSpPr/>
          <p:nvPr/>
        </p:nvSpPr>
        <p:spPr>
          <a:xfrm>
            <a:off x="1555403" y="4743796"/>
            <a:ext cx="1174866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导出会议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89BDC85-4102-4EB2-B892-7B74B0672CF4}"/>
              </a:ext>
            </a:extLst>
          </p:cNvPr>
          <p:cNvSpPr/>
          <p:nvPr/>
        </p:nvSpPr>
        <p:spPr>
          <a:xfrm>
            <a:off x="3247505" y="4743796"/>
            <a:ext cx="1174866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7C74AC5-D6DA-43AA-B70A-EF49D22FE7CA}"/>
              </a:ext>
            </a:extLst>
          </p:cNvPr>
          <p:cNvSpPr/>
          <p:nvPr/>
        </p:nvSpPr>
        <p:spPr>
          <a:xfrm>
            <a:off x="2310937" y="3837568"/>
            <a:ext cx="1352204" cy="42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新建投票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3D7B28-DFF7-4AE4-920B-9D940608E624}"/>
              </a:ext>
            </a:extLst>
          </p:cNvPr>
          <p:cNvGrpSpPr/>
          <p:nvPr/>
        </p:nvGrpSpPr>
        <p:grpSpPr>
          <a:xfrm>
            <a:off x="6217923" y="1464597"/>
            <a:ext cx="5974079" cy="3928805"/>
            <a:chOff x="0" y="1464598"/>
            <a:chExt cx="5974079" cy="39288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BFA2C0-5773-4C33-B0B9-0BE5B27E4E29}"/>
                </a:ext>
              </a:extLst>
            </p:cNvPr>
            <p:cNvSpPr/>
            <p:nvPr/>
          </p:nvSpPr>
          <p:spPr>
            <a:xfrm>
              <a:off x="0" y="1464598"/>
              <a:ext cx="5974079" cy="3928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EA69EFF-CCBA-4274-AD4B-AE51EC8CBB6B}"/>
                </a:ext>
              </a:extLst>
            </p:cNvPr>
            <p:cNvSpPr/>
            <p:nvPr/>
          </p:nvSpPr>
          <p:spPr>
            <a:xfrm>
              <a:off x="0" y="1464598"/>
              <a:ext cx="5974079" cy="2478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华东理工大学会议系统</a:t>
              </a:r>
              <a:r>
                <a:rPr lang="en-US" altLang="zh-CN" sz="1100" dirty="0">
                  <a:solidFill>
                    <a:schemeClr val="tx1"/>
                  </a:solidFill>
                </a:rPr>
                <a:t> – </a:t>
              </a:r>
              <a:r>
                <a:rPr lang="zh-CN" altLang="en-US" sz="1100" dirty="0">
                  <a:solidFill>
                    <a:schemeClr val="tx1"/>
                  </a:solidFill>
                </a:rPr>
                <a:t>讲台端</a:t>
              </a:r>
              <a:endParaRPr lang="zh-CN" altLang="en-US" sz="1100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4FEED3E4-07E5-4394-92BE-9DF95229CD88}"/>
                </a:ext>
              </a:extLst>
            </p:cNvPr>
            <p:cNvSpPr/>
            <p:nvPr/>
          </p:nvSpPr>
          <p:spPr>
            <a:xfrm>
              <a:off x="5741323" y="1481224"/>
              <a:ext cx="232756" cy="2327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减号 33">
              <a:extLst>
                <a:ext uri="{FF2B5EF4-FFF2-40B4-BE49-F238E27FC236}">
                  <a16:creationId xmlns:a16="http://schemas.microsoft.com/office/drawing/2014/main" id="{046D4079-8F74-487B-B835-2F54D87C7756}"/>
                </a:ext>
              </a:extLst>
            </p:cNvPr>
            <p:cNvSpPr/>
            <p:nvPr/>
          </p:nvSpPr>
          <p:spPr>
            <a:xfrm>
              <a:off x="5508565" y="1472910"/>
              <a:ext cx="232756" cy="23119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89AAA27-961D-4E20-980A-DF1B8FF07604}"/>
              </a:ext>
            </a:extLst>
          </p:cNvPr>
          <p:cNvSpPr txBox="1"/>
          <p:nvPr/>
        </p:nvSpPr>
        <p:spPr>
          <a:xfrm>
            <a:off x="7595988" y="2151060"/>
            <a:ext cx="1352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会议名称：</a:t>
            </a:r>
            <a:endParaRPr lang="en-US" altLang="zh-CN" sz="2000" dirty="0"/>
          </a:p>
          <a:p>
            <a:r>
              <a:rPr lang="zh-CN" altLang="en-US" sz="2000" dirty="0"/>
              <a:t>会议时间：</a:t>
            </a:r>
            <a:endParaRPr lang="en-US" altLang="zh-CN" sz="2000" dirty="0"/>
          </a:p>
          <a:p>
            <a:r>
              <a:rPr lang="zh-CN" altLang="en-US" sz="2000" dirty="0"/>
              <a:t>议程信息：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投票信息：</a:t>
            </a:r>
            <a:endParaRPr lang="en-US" altLang="zh-CN" sz="2000" dirty="0"/>
          </a:p>
        </p:txBody>
      </p:sp>
      <p:graphicFrame>
        <p:nvGraphicFramePr>
          <p:cNvPr id="36" name="表格 25">
            <a:extLst>
              <a:ext uri="{FF2B5EF4-FFF2-40B4-BE49-F238E27FC236}">
                <a16:creationId xmlns:a16="http://schemas.microsoft.com/office/drawing/2014/main" id="{071785A0-2EC6-4801-AC54-DB011D0F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4983"/>
              </p:ext>
            </p:extLst>
          </p:nvPr>
        </p:nvGraphicFramePr>
        <p:xfrm>
          <a:off x="8948192" y="2089264"/>
          <a:ext cx="20911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113">
                  <a:extLst>
                    <a:ext uri="{9D8B030D-6E8A-4147-A177-3AD203B41FA5}">
                      <a16:colId xmlns:a16="http://schemas.microsoft.com/office/drawing/2014/main" val="279939182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822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755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dirty="0"/>
                        <a:t>议程一</a:t>
                      </a:r>
                      <a:r>
                        <a:rPr lang="en-US" altLang="zh-CN" dirty="0"/>
                        <a:t> - 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5595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选择文件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0453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4ED0CD-AAEF-45E7-85E1-E802EF4E9C7B}"/>
              </a:ext>
            </a:extLst>
          </p:cNvPr>
          <p:cNvSpPr/>
          <p:nvPr/>
        </p:nvSpPr>
        <p:spPr>
          <a:xfrm>
            <a:off x="10460185" y="3239050"/>
            <a:ext cx="532014" cy="273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CBF0759-F56B-4FA6-9F5B-A555D017A9BC}"/>
              </a:ext>
            </a:extLst>
          </p:cNvPr>
          <p:cNvSpPr/>
          <p:nvPr/>
        </p:nvSpPr>
        <p:spPr>
          <a:xfrm>
            <a:off x="7773326" y="4743795"/>
            <a:ext cx="1174866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导出会议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E5A3570-8D61-403A-AF64-76FBF039556F}"/>
              </a:ext>
            </a:extLst>
          </p:cNvPr>
          <p:cNvSpPr/>
          <p:nvPr/>
        </p:nvSpPr>
        <p:spPr>
          <a:xfrm>
            <a:off x="9465428" y="4743795"/>
            <a:ext cx="1174866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7542C618-43CB-4768-A790-D0DE850B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27721"/>
              </p:ext>
            </p:extLst>
          </p:nvPr>
        </p:nvGraphicFramePr>
        <p:xfrm>
          <a:off x="8931567" y="3678844"/>
          <a:ext cx="2124364" cy="4308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2920608264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r>
                        <a:rPr lang="zh-CN" altLang="en-US" dirty="0"/>
                        <a:t>导入投票名单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89759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C721C1E-161F-454E-B206-C1C03733CFC6}"/>
              </a:ext>
            </a:extLst>
          </p:cNvPr>
          <p:cNvSpPr/>
          <p:nvPr/>
        </p:nvSpPr>
        <p:spPr>
          <a:xfrm>
            <a:off x="10460185" y="3757339"/>
            <a:ext cx="532014" cy="273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43" name="箭头: 左 42">
            <a:hlinkClick r:id="rId3" action="ppaction://hlinksldjump"/>
            <a:extLst>
              <a:ext uri="{FF2B5EF4-FFF2-40B4-BE49-F238E27FC236}">
                <a16:creationId xmlns:a16="http://schemas.microsoft.com/office/drawing/2014/main" id="{D363ED3B-5366-43C0-81B2-A342214F1FA7}"/>
              </a:ext>
            </a:extLst>
          </p:cNvPr>
          <p:cNvSpPr/>
          <p:nvPr/>
        </p:nvSpPr>
        <p:spPr>
          <a:xfrm>
            <a:off x="11272058" y="6162502"/>
            <a:ext cx="547514" cy="5098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  <a:endParaRPr lang="zh-CN" altLang="en-US" sz="2800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4F06CD-7114-4417-A47D-09F68C236430}"/>
              </a:ext>
            </a:extLst>
          </p:cNvPr>
          <p:cNvGrpSpPr/>
          <p:nvPr/>
        </p:nvGrpSpPr>
        <p:grpSpPr>
          <a:xfrm>
            <a:off x="0" y="1464598"/>
            <a:ext cx="5974079" cy="3928805"/>
            <a:chOff x="0" y="1464598"/>
            <a:chExt cx="5974079" cy="392880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628B04-C3B2-4C34-94E5-42DCA480CDAE}"/>
                </a:ext>
              </a:extLst>
            </p:cNvPr>
            <p:cNvGrpSpPr/>
            <p:nvPr/>
          </p:nvGrpSpPr>
          <p:grpSpPr>
            <a:xfrm>
              <a:off x="0" y="1464598"/>
              <a:ext cx="5974079" cy="3928805"/>
              <a:chOff x="0" y="1464598"/>
              <a:chExt cx="5974079" cy="39288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E8A728B-C950-4201-8182-951F0EE0B198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39288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9ED1E0-D9A3-46DF-AD92-AA21C0EBE884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2478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当前正在进行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会议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–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议程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endParaRPr lang="zh-CN" altLang="en-US" sz="1100" dirty="0"/>
              </a:p>
            </p:txBody>
          </p:sp>
          <p:sp>
            <p:nvSpPr>
              <p:cNvPr id="10" name="乘号 9">
                <a:extLst>
                  <a:ext uri="{FF2B5EF4-FFF2-40B4-BE49-F238E27FC236}">
                    <a16:creationId xmlns:a16="http://schemas.microsoft.com/office/drawing/2014/main" id="{0DB2A690-C0BF-4831-AD82-9EE8C37B5C5B}"/>
                  </a:ext>
                </a:extLst>
              </p:cNvPr>
              <p:cNvSpPr/>
              <p:nvPr/>
            </p:nvSpPr>
            <p:spPr>
              <a:xfrm>
                <a:off x="5741323" y="1481224"/>
                <a:ext cx="232756" cy="2327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减号 10">
                <a:extLst>
                  <a:ext uri="{FF2B5EF4-FFF2-40B4-BE49-F238E27FC236}">
                    <a16:creationId xmlns:a16="http://schemas.microsoft.com/office/drawing/2014/main" id="{864901F8-8F25-42C6-9BB9-508FBA27946D}"/>
                  </a:ext>
                </a:extLst>
              </p:cNvPr>
              <p:cNvSpPr/>
              <p:nvPr/>
            </p:nvSpPr>
            <p:spPr>
              <a:xfrm>
                <a:off x="5508565" y="1472910"/>
                <a:ext cx="232756" cy="23119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F5E5E3-5827-4EF2-AD66-5C1282DF3BF4}"/>
                </a:ext>
              </a:extLst>
            </p:cNvPr>
            <p:cNvSpPr/>
            <p:nvPr/>
          </p:nvSpPr>
          <p:spPr>
            <a:xfrm>
              <a:off x="0" y="1712423"/>
              <a:ext cx="1690255" cy="3672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B93F80-4AB4-42D4-8A21-25812856C393}"/>
              </a:ext>
            </a:extLst>
          </p:cNvPr>
          <p:cNvGrpSpPr/>
          <p:nvPr/>
        </p:nvGrpSpPr>
        <p:grpSpPr>
          <a:xfrm>
            <a:off x="1690255" y="1720735"/>
            <a:ext cx="4283824" cy="418407"/>
            <a:chOff x="1690255" y="1720735"/>
            <a:chExt cx="4283824" cy="4184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567E877-B09F-4E7B-9968-1E8CD4F25819}"/>
                </a:ext>
              </a:extLst>
            </p:cNvPr>
            <p:cNvSpPr/>
            <p:nvPr/>
          </p:nvSpPr>
          <p:spPr>
            <a:xfrm>
              <a:off x="1690255" y="1720735"/>
              <a:ext cx="4283824" cy="4184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1/10</a:t>
              </a:r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B5906E9-882A-429E-B423-E21500B4F877}"/>
                </a:ext>
              </a:extLst>
            </p:cNvPr>
            <p:cNvSpPr/>
            <p:nvPr/>
          </p:nvSpPr>
          <p:spPr>
            <a:xfrm>
              <a:off x="4116981" y="1858935"/>
              <a:ext cx="145889" cy="1559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左 6">
              <a:extLst>
                <a:ext uri="{FF2B5EF4-FFF2-40B4-BE49-F238E27FC236}">
                  <a16:creationId xmlns:a16="http://schemas.microsoft.com/office/drawing/2014/main" id="{BD8A8D0D-38BA-48E6-9DB7-EAC46A6F45E8}"/>
                </a:ext>
              </a:extLst>
            </p:cNvPr>
            <p:cNvSpPr/>
            <p:nvPr/>
          </p:nvSpPr>
          <p:spPr>
            <a:xfrm>
              <a:off x="3391777" y="1860716"/>
              <a:ext cx="145889" cy="1541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8096E4BD-EDAF-4D81-A1C7-64C83D64B25A}"/>
              </a:ext>
            </a:extLst>
          </p:cNvPr>
          <p:cNvSpPr/>
          <p:nvPr/>
        </p:nvSpPr>
        <p:spPr>
          <a:xfrm>
            <a:off x="12458" y="1712423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议程一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2238E7-D31B-4369-B2FF-26BF0CF6F9F9}"/>
              </a:ext>
            </a:extLst>
          </p:cNvPr>
          <p:cNvSpPr/>
          <p:nvPr/>
        </p:nvSpPr>
        <p:spPr>
          <a:xfrm>
            <a:off x="9688" y="2510446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议程二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49547E-F0B3-40E3-A1B3-DCE4B2FA52EB}"/>
              </a:ext>
            </a:extLst>
          </p:cNvPr>
          <p:cNvSpPr/>
          <p:nvPr/>
        </p:nvSpPr>
        <p:spPr>
          <a:xfrm>
            <a:off x="9687" y="3304140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BE4C61-9A6B-4B80-A76E-1036940D9912}"/>
              </a:ext>
            </a:extLst>
          </p:cNvPr>
          <p:cNvSpPr/>
          <p:nvPr/>
        </p:nvSpPr>
        <p:spPr>
          <a:xfrm>
            <a:off x="1697173" y="2139142"/>
            <a:ext cx="4276906" cy="3237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</a:t>
            </a:r>
            <a:r>
              <a:rPr lang="zh-CN" altLang="en-US" dirty="0"/>
              <a:t>显示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16BAFE4-FB7D-4021-8BB7-E9462DA550F2}"/>
              </a:ext>
            </a:extLst>
          </p:cNvPr>
          <p:cNvGrpSpPr/>
          <p:nvPr/>
        </p:nvGrpSpPr>
        <p:grpSpPr>
          <a:xfrm>
            <a:off x="6217921" y="1447971"/>
            <a:ext cx="5974079" cy="3928805"/>
            <a:chOff x="0" y="1464598"/>
            <a:chExt cx="5974079" cy="392880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8BC8511-B2B3-438D-A176-03FAA71FF079}"/>
                </a:ext>
              </a:extLst>
            </p:cNvPr>
            <p:cNvGrpSpPr/>
            <p:nvPr/>
          </p:nvGrpSpPr>
          <p:grpSpPr>
            <a:xfrm>
              <a:off x="0" y="1464598"/>
              <a:ext cx="5974079" cy="3928805"/>
              <a:chOff x="0" y="1464598"/>
              <a:chExt cx="5974079" cy="39288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ABA424E-A952-428A-9F75-1321C766E952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39288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D1AF704-63EE-4B54-8580-FEECF1BE81E3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2478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当前正在进行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会议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–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议程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endParaRPr lang="zh-CN" altLang="en-US" sz="1100" dirty="0"/>
              </a:p>
            </p:txBody>
          </p:sp>
          <p:sp>
            <p:nvSpPr>
              <p:cNvPr id="40" name="乘号 39">
                <a:extLst>
                  <a:ext uri="{FF2B5EF4-FFF2-40B4-BE49-F238E27FC236}">
                    <a16:creationId xmlns:a16="http://schemas.microsoft.com/office/drawing/2014/main" id="{BB89DC50-31AA-4F9A-81C8-4D1EBFA262F5}"/>
                  </a:ext>
                </a:extLst>
              </p:cNvPr>
              <p:cNvSpPr/>
              <p:nvPr/>
            </p:nvSpPr>
            <p:spPr>
              <a:xfrm>
                <a:off x="5741323" y="1481224"/>
                <a:ext cx="232756" cy="2327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减号 40">
                <a:extLst>
                  <a:ext uri="{FF2B5EF4-FFF2-40B4-BE49-F238E27FC236}">
                    <a16:creationId xmlns:a16="http://schemas.microsoft.com/office/drawing/2014/main" id="{3DF8E451-8272-456E-A878-D599F0E827EE}"/>
                  </a:ext>
                </a:extLst>
              </p:cNvPr>
              <p:cNvSpPr/>
              <p:nvPr/>
            </p:nvSpPr>
            <p:spPr>
              <a:xfrm>
                <a:off x="5508565" y="1472910"/>
                <a:ext cx="232756" cy="23119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8161B43-3932-434E-B850-748A5A5F72AD}"/>
                </a:ext>
              </a:extLst>
            </p:cNvPr>
            <p:cNvSpPr/>
            <p:nvPr/>
          </p:nvSpPr>
          <p:spPr>
            <a:xfrm>
              <a:off x="0" y="1712423"/>
              <a:ext cx="1690255" cy="3672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42859A2-BA6A-48DC-B330-58C75AC4E5C8}"/>
              </a:ext>
            </a:extLst>
          </p:cNvPr>
          <p:cNvGrpSpPr/>
          <p:nvPr/>
        </p:nvGrpSpPr>
        <p:grpSpPr>
          <a:xfrm>
            <a:off x="7908176" y="1704108"/>
            <a:ext cx="4283824" cy="418407"/>
            <a:chOff x="1690255" y="1720735"/>
            <a:chExt cx="4283824" cy="41840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61EF1AA-7D25-492C-A9FE-B9B58332A49C}"/>
                </a:ext>
              </a:extLst>
            </p:cNvPr>
            <p:cNvSpPr/>
            <p:nvPr/>
          </p:nvSpPr>
          <p:spPr>
            <a:xfrm>
              <a:off x="1690255" y="1720735"/>
              <a:ext cx="4283824" cy="4184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1/10</a:t>
              </a:r>
              <a:endParaRPr lang="zh-CN" altLang="en-US" dirty="0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D2A6D013-D9B0-4014-B2F9-4A4DA69D3525}"/>
                </a:ext>
              </a:extLst>
            </p:cNvPr>
            <p:cNvSpPr/>
            <p:nvPr/>
          </p:nvSpPr>
          <p:spPr>
            <a:xfrm>
              <a:off x="4116981" y="1858935"/>
              <a:ext cx="145889" cy="1559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左 44">
              <a:extLst>
                <a:ext uri="{FF2B5EF4-FFF2-40B4-BE49-F238E27FC236}">
                  <a16:creationId xmlns:a16="http://schemas.microsoft.com/office/drawing/2014/main" id="{F7257311-F46D-46B4-BB9C-703C104C2964}"/>
                </a:ext>
              </a:extLst>
            </p:cNvPr>
            <p:cNvSpPr/>
            <p:nvPr/>
          </p:nvSpPr>
          <p:spPr>
            <a:xfrm>
              <a:off x="3391777" y="1860716"/>
              <a:ext cx="145889" cy="1541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54AF60D0-7590-4DE6-BCE7-F250524A57B5}"/>
              </a:ext>
            </a:extLst>
          </p:cNvPr>
          <p:cNvSpPr/>
          <p:nvPr/>
        </p:nvSpPr>
        <p:spPr>
          <a:xfrm>
            <a:off x="6230379" y="1695796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议程一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86B1C4-EF93-49F1-92D8-76976641F3F2}"/>
              </a:ext>
            </a:extLst>
          </p:cNvPr>
          <p:cNvSpPr/>
          <p:nvPr/>
        </p:nvSpPr>
        <p:spPr>
          <a:xfrm>
            <a:off x="6227609" y="2493819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3BF666-3090-4289-A405-00FC43D36E4D}"/>
              </a:ext>
            </a:extLst>
          </p:cNvPr>
          <p:cNvSpPr/>
          <p:nvPr/>
        </p:nvSpPr>
        <p:spPr>
          <a:xfrm>
            <a:off x="6227608" y="3287513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B1FEC17-7C1E-4CCF-832A-8DE85BCB8DFD}"/>
              </a:ext>
            </a:extLst>
          </p:cNvPr>
          <p:cNvSpPr/>
          <p:nvPr/>
        </p:nvSpPr>
        <p:spPr>
          <a:xfrm>
            <a:off x="7915094" y="2122515"/>
            <a:ext cx="4276906" cy="3237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61E645A-02D7-410A-99AA-196BCA297CAC}"/>
              </a:ext>
            </a:extLst>
          </p:cNvPr>
          <p:cNvSpPr/>
          <p:nvPr/>
        </p:nvSpPr>
        <p:spPr>
          <a:xfrm>
            <a:off x="6590347" y="1793556"/>
            <a:ext cx="5229225" cy="3237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6868E5F0-F3DF-4F0E-B8CB-C234BE2F8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9770"/>
              </p:ext>
            </p:extLst>
          </p:nvPr>
        </p:nvGraphicFramePr>
        <p:xfrm>
          <a:off x="6597266" y="2135678"/>
          <a:ext cx="52292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06">
                  <a:extLst>
                    <a:ext uri="{9D8B030D-6E8A-4147-A177-3AD203B41FA5}">
                      <a16:colId xmlns:a16="http://schemas.microsoft.com/office/drawing/2014/main" val="3648911124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700872099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1855029044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1739673115"/>
                    </a:ext>
                  </a:extLst>
                </a:gridCol>
              </a:tblGrid>
              <a:tr h="24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416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4059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2638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2218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7289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4381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6019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D6038B92-C095-4EAA-B1BF-6DE157125C35}"/>
              </a:ext>
            </a:extLst>
          </p:cNvPr>
          <p:cNvSpPr txBox="1"/>
          <p:nvPr/>
        </p:nvSpPr>
        <p:spPr>
          <a:xfrm>
            <a:off x="7885532" y="181038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当前投票</a:t>
            </a:r>
            <a:r>
              <a:rPr lang="en-US" altLang="zh-CN" dirty="0"/>
              <a:t>…</a:t>
            </a:r>
            <a:r>
              <a:rPr lang="zh-CN" altLang="en-US" dirty="0"/>
              <a:t>还剩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E5F3A8-8A18-4D1E-B1D0-4A9969788568}"/>
              </a:ext>
            </a:extLst>
          </p:cNvPr>
          <p:cNvSpPr/>
          <p:nvPr/>
        </p:nvSpPr>
        <p:spPr>
          <a:xfrm>
            <a:off x="8843963" y="2598122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892827-FEEE-4382-830A-70936A6CE785}"/>
              </a:ext>
            </a:extLst>
          </p:cNvPr>
          <p:cNvSpPr/>
          <p:nvPr/>
        </p:nvSpPr>
        <p:spPr>
          <a:xfrm>
            <a:off x="8843963" y="295743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4105BC8-E370-460E-B847-11027EF3A4EA}"/>
              </a:ext>
            </a:extLst>
          </p:cNvPr>
          <p:cNvSpPr/>
          <p:nvPr/>
        </p:nvSpPr>
        <p:spPr>
          <a:xfrm>
            <a:off x="8843963" y="3333452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C2A4FF-B6DB-4F47-893F-CED75E9E12E1}"/>
              </a:ext>
            </a:extLst>
          </p:cNvPr>
          <p:cNvSpPr/>
          <p:nvPr/>
        </p:nvSpPr>
        <p:spPr>
          <a:xfrm>
            <a:off x="8843963" y="369276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E7DDC8F-9813-4B2F-8FFE-A9757FA03385}"/>
              </a:ext>
            </a:extLst>
          </p:cNvPr>
          <p:cNvSpPr/>
          <p:nvPr/>
        </p:nvSpPr>
        <p:spPr>
          <a:xfrm>
            <a:off x="8843963" y="405286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1D0A1C8-9776-400C-95AF-5D80BDC394FF}"/>
              </a:ext>
            </a:extLst>
          </p:cNvPr>
          <p:cNvSpPr/>
          <p:nvPr/>
        </p:nvSpPr>
        <p:spPr>
          <a:xfrm>
            <a:off x="8843963" y="4412178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E89A06C-5780-4902-AE97-C34A5D6DCCA1}"/>
              </a:ext>
            </a:extLst>
          </p:cNvPr>
          <p:cNvSpPr/>
          <p:nvPr/>
        </p:nvSpPr>
        <p:spPr>
          <a:xfrm>
            <a:off x="10172701" y="2605210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C83DA32-A6E3-4638-8E14-777D9010BD09}"/>
              </a:ext>
            </a:extLst>
          </p:cNvPr>
          <p:cNvSpPr/>
          <p:nvPr/>
        </p:nvSpPr>
        <p:spPr>
          <a:xfrm>
            <a:off x="11468101" y="2598121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E11596-6DFC-4164-A4D8-59EFF355F74E}"/>
              </a:ext>
            </a:extLst>
          </p:cNvPr>
          <p:cNvSpPr/>
          <p:nvPr/>
        </p:nvSpPr>
        <p:spPr>
          <a:xfrm>
            <a:off x="10172701" y="2964523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9442978-3175-440D-B008-CBE96896812A}"/>
              </a:ext>
            </a:extLst>
          </p:cNvPr>
          <p:cNvSpPr/>
          <p:nvPr/>
        </p:nvSpPr>
        <p:spPr>
          <a:xfrm>
            <a:off x="11468101" y="295743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8F5B78-8577-45B3-9D46-C598835F0F94}"/>
              </a:ext>
            </a:extLst>
          </p:cNvPr>
          <p:cNvSpPr/>
          <p:nvPr/>
        </p:nvSpPr>
        <p:spPr>
          <a:xfrm>
            <a:off x="10172701" y="3340541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FE4F8F5-17EA-4B24-A9C3-4568C421BA0D}"/>
              </a:ext>
            </a:extLst>
          </p:cNvPr>
          <p:cNvSpPr/>
          <p:nvPr/>
        </p:nvSpPr>
        <p:spPr>
          <a:xfrm>
            <a:off x="11468101" y="3333452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102D42-3A6A-459D-BCE2-2F02EEA14288}"/>
              </a:ext>
            </a:extLst>
          </p:cNvPr>
          <p:cNvSpPr/>
          <p:nvPr/>
        </p:nvSpPr>
        <p:spPr>
          <a:xfrm>
            <a:off x="10172701" y="369985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15993-4141-4048-8B8C-0F8D2A8895AE}"/>
              </a:ext>
            </a:extLst>
          </p:cNvPr>
          <p:cNvSpPr/>
          <p:nvPr/>
        </p:nvSpPr>
        <p:spPr>
          <a:xfrm>
            <a:off x="11468101" y="3692765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63CE53-DD7E-45B1-ABD0-E40912384E5D}"/>
              </a:ext>
            </a:extLst>
          </p:cNvPr>
          <p:cNvSpPr/>
          <p:nvPr/>
        </p:nvSpPr>
        <p:spPr>
          <a:xfrm>
            <a:off x="10172701" y="406762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5FC4D8F-FA39-422B-B46A-3AB1561322FF}"/>
              </a:ext>
            </a:extLst>
          </p:cNvPr>
          <p:cNvSpPr/>
          <p:nvPr/>
        </p:nvSpPr>
        <p:spPr>
          <a:xfrm>
            <a:off x="11468101" y="4060535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92D1A42-3CFD-4DE1-A24B-CA46D902EA22}"/>
              </a:ext>
            </a:extLst>
          </p:cNvPr>
          <p:cNvSpPr/>
          <p:nvPr/>
        </p:nvSpPr>
        <p:spPr>
          <a:xfrm>
            <a:off x="10172701" y="4426937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910FFDC-F620-4EC1-B57D-8116F2F8F2B8}"/>
              </a:ext>
            </a:extLst>
          </p:cNvPr>
          <p:cNvSpPr/>
          <p:nvPr/>
        </p:nvSpPr>
        <p:spPr>
          <a:xfrm>
            <a:off x="11468101" y="4419848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1F23A6D-1E57-4646-9AD5-86BFE56FFBCA}"/>
              </a:ext>
            </a:extLst>
          </p:cNvPr>
          <p:cNvSpPr/>
          <p:nvPr/>
        </p:nvSpPr>
        <p:spPr>
          <a:xfrm>
            <a:off x="7975977" y="4744452"/>
            <a:ext cx="1145562" cy="2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提交投票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ABA84D-5065-4AB0-9B32-7EF5A5DBDFB8}"/>
              </a:ext>
            </a:extLst>
          </p:cNvPr>
          <p:cNvSpPr/>
          <p:nvPr/>
        </p:nvSpPr>
        <p:spPr>
          <a:xfrm>
            <a:off x="9291093" y="4744452"/>
            <a:ext cx="1145562" cy="2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79" name="箭头: 左 78">
            <a:hlinkClick r:id="rId3" action="ppaction://hlinksldjump"/>
            <a:extLst>
              <a:ext uri="{FF2B5EF4-FFF2-40B4-BE49-F238E27FC236}">
                <a16:creationId xmlns:a16="http://schemas.microsoft.com/office/drawing/2014/main" id="{3404E85F-4867-4AD9-8B66-0357B2F8C96A}"/>
              </a:ext>
            </a:extLst>
          </p:cNvPr>
          <p:cNvSpPr/>
          <p:nvPr/>
        </p:nvSpPr>
        <p:spPr>
          <a:xfrm>
            <a:off x="11272058" y="6162502"/>
            <a:ext cx="547514" cy="5098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6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讲台端</a:t>
            </a:r>
            <a:endParaRPr lang="zh-CN" altLang="en-US" sz="2800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4F06CD-7114-4417-A47D-09F68C236430}"/>
              </a:ext>
            </a:extLst>
          </p:cNvPr>
          <p:cNvGrpSpPr/>
          <p:nvPr/>
        </p:nvGrpSpPr>
        <p:grpSpPr>
          <a:xfrm>
            <a:off x="6217921" y="1464597"/>
            <a:ext cx="5974079" cy="3928805"/>
            <a:chOff x="0" y="1464598"/>
            <a:chExt cx="5974079" cy="392880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628B04-C3B2-4C34-94E5-42DCA480CDAE}"/>
                </a:ext>
              </a:extLst>
            </p:cNvPr>
            <p:cNvGrpSpPr/>
            <p:nvPr/>
          </p:nvGrpSpPr>
          <p:grpSpPr>
            <a:xfrm>
              <a:off x="0" y="1464598"/>
              <a:ext cx="5974079" cy="3928805"/>
              <a:chOff x="0" y="1464598"/>
              <a:chExt cx="5974079" cy="39288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E8A728B-C950-4201-8182-951F0EE0B198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39288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9ED1E0-D9A3-46DF-AD92-AA21C0EBE884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2478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当前正在进行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会议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–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议程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endParaRPr lang="zh-CN" altLang="en-US" sz="1100" dirty="0"/>
              </a:p>
            </p:txBody>
          </p:sp>
          <p:sp>
            <p:nvSpPr>
              <p:cNvPr id="10" name="乘号 9">
                <a:extLst>
                  <a:ext uri="{FF2B5EF4-FFF2-40B4-BE49-F238E27FC236}">
                    <a16:creationId xmlns:a16="http://schemas.microsoft.com/office/drawing/2014/main" id="{0DB2A690-C0BF-4831-AD82-9EE8C37B5C5B}"/>
                  </a:ext>
                </a:extLst>
              </p:cNvPr>
              <p:cNvSpPr/>
              <p:nvPr/>
            </p:nvSpPr>
            <p:spPr>
              <a:xfrm>
                <a:off x="5741323" y="1481224"/>
                <a:ext cx="232756" cy="2327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减号 10">
                <a:extLst>
                  <a:ext uri="{FF2B5EF4-FFF2-40B4-BE49-F238E27FC236}">
                    <a16:creationId xmlns:a16="http://schemas.microsoft.com/office/drawing/2014/main" id="{864901F8-8F25-42C6-9BB9-508FBA27946D}"/>
                  </a:ext>
                </a:extLst>
              </p:cNvPr>
              <p:cNvSpPr/>
              <p:nvPr/>
            </p:nvSpPr>
            <p:spPr>
              <a:xfrm>
                <a:off x="5508565" y="1472910"/>
                <a:ext cx="232756" cy="23119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F5E5E3-5827-4EF2-AD66-5C1282DF3BF4}"/>
                </a:ext>
              </a:extLst>
            </p:cNvPr>
            <p:cNvSpPr/>
            <p:nvPr/>
          </p:nvSpPr>
          <p:spPr>
            <a:xfrm>
              <a:off x="0" y="1712423"/>
              <a:ext cx="1690255" cy="3672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B93F80-4AB4-42D4-8A21-25812856C393}"/>
              </a:ext>
            </a:extLst>
          </p:cNvPr>
          <p:cNvGrpSpPr/>
          <p:nvPr/>
        </p:nvGrpSpPr>
        <p:grpSpPr>
          <a:xfrm>
            <a:off x="7908176" y="1720734"/>
            <a:ext cx="4283824" cy="418407"/>
            <a:chOff x="1690255" y="1720735"/>
            <a:chExt cx="4283824" cy="4184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567E877-B09F-4E7B-9968-1E8CD4F25819}"/>
                </a:ext>
              </a:extLst>
            </p:cNvPr>
            <p:cNvSpPr/>
            <p:nvPr/>
          </p:nvSpPr>
          <p:spPr>
            <a:xfrm>
              <a:off x="1690255" y="1720735"/>
              <a:ext cx="4283824" cy="4184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1/10</a:t>
              </a:r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B5906E9-882A-429E-B423-E21500B4F877}"/>
                </a:ext>
              </a:extLst>
            </p:cNvPr>
            <p:cNvSpPr/>
            <p:nvPr/>
          </p:nvSpPr>
          <p:spPr>
            <a:xfrm>
              <a:off x="4116981" y="1858935"/>
              <a:ext cx="145889" cy="1559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左 6">
              <a:extLst>
                <a:ext uri="{FF2B5EF4-FFF2-40B4-BE49-F238E27FC236}">
                  <a16:creationId xmlns:a16="http://schemas.microsoft.com/office/drawing/2014/main" id="{BD8A8D0D-38BA-48E6-9DB7-EAC46A6F45E8}"/>
                </a:ext>
              </a:extLst>
            </p:cNvPr>
            <p:cNvSpPr/>
            <p:nvPr/>
          </p:nvSpPr>
          <p:spPr>
            <a:xfrm>
              <a:off x="3391777" y="1860716"/>
              <a:ext cx="145889" cy="1541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8096E4BD-EDAF-4D81-A1C7-64C83D64B25A}"/>
              </a:ext>
            </a:extLst>
          </p:cNvPr>
          <p:cNvSpPr/>
          <p:nvPr/>
        </p:nvSpPr>
        <p:spPr>
          <a:xfrm>
            <a:off x="6230379" y="1712422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议程一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2238E7-D31B-4369-B2FF-26BF0CF6F9F9}"/>
              </a:ext>
            </a:extLst>
          </p:cNvPr>
          <p:cNvSpPr/>
          <p:nvPr/>
        </p:nvSpPr>
        <p:spPr>
          <a:xfrm>
            <a:off x="6227609" y="2510445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议程二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49547E-F0B3-40E3-A1B3-DCE4B2FA52EB}"/>
              </a:ext>
            </a:extLst>
          </p:cNvPr>
          <p:cNvSpPr/>
          <p:nvPr/>
        </p:nvSpPr>
        <p:spPr>
          <a:xfrm>
            <a:off x="6227608" y="3304139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BE4C61-9A6B-4B80-A76E-1036940D9912}"/>
              </a:ext>
            </a:extLst>
          </p:cNvPr>
          <p:cNvSpPr/>
          <p:nvPr/>
        </p:nvSpPr>
        <p:spPr>
          <a:xfrm>
            <a:off x="7915094" y="2139141"/>
            <a:ext cx="4276906" cy="3237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</a:t>
            </a:r>
            <a:r>
              <a:rPr lang="zh-CN" altLang="en-US" dirty="0"/>
              <a:t>显示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D3B32C-F6B3-49A5-8A7D-BB59554F5654}"/>
              </a:ext>
            </a:extLst>
          </p:cNvPr>
          <p:cNvSpPr/>
          <p:nvPr/>
        </p:nvSpPr>
        <p:spPr>
          <a:xfrm>
            <a:off x="6464532" y="4533035"/>
            <a:ext cx="1197032" cy="41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开始投票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788FE6F-4137-4BCC-9B74-FD008DEECE1C}"/>
              </a:ext>
            </a:extLst>
          </p:cNvPr>
          <p:cNvGrpSpPr/>
          <p:nvPr/>
        </p:nvGrpSpPr>
        <p:grpSpPr>
          <a:xfrm>
            <a:off x="-2770" y="1464597"/>
            <a:ext cx="5974079" cy="3928805"/>
            <a:chOff x="0" y="1464598"/>
            <a:chExt cx="5974079" cy="392880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EB32528-6B88-42C4-9613-FEB2AC17B7F0}"/>
                </a:ext>
              </a:extLst>
            </p:cNvPr>
            <p:cNvGrpSpPr/>
            <p:nvPr/>
          </p:nvGrpSpPr>
          <p:grpSpPr>
            <a:xfrm>
              <a:off x="0" y="1464598"/>
              <a:ext cx="5974079" cy="3928805"/>
              <a:chOff x="0" y="1464598"/>
              <a:chExt cx="5974079" cy="3928805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273DC04-1787-4834-A184-A432737CFD02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39288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BCD39397-A1FD-4D90-9AE1-BE28E96D83F5}"/>
                  </a:ext>
                </a:extLst>
              </p:cNvPr>
              <p:cNvSpPr/>
              <p:nvPr/>
            </p:nvSpPr>
            <p:spPr>
              <a:xfrm>
                <a:off x="0" y="1464598"/>
                <a:ext cx="5974079" cy="2478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当前正在进行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会议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–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议程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</a:t>
                </a:r>
                <a:endParaRPr lang="zh-CN" altLang="en-US" sz="1100" dirty="0"/>
              </a:p>
            </p:txBody>
          </p:sp>
          <p:sp>
            <p:nvSpPr>
              <p:cNvPr id="114" name="乘号 113">
                <a:extLst>
                  <a:ext uri="{FF2B5EF4-FFF2-40B4-BE49-F238E27FC236}">
                    <a16:creationId xmlns:a16="http://schemas.microsoft.com/office/drawing/2014/main" id="{50921A2F-7511-4398-84C2-A5D63EAB20EA}"/>
                  </a:ext>
                </a:extLst>
              </p:cNvPr>
              <p:cNvSpPr/>
              <p:nvPr/>
            </p:nvSpPr>
            <p:spPr>
              <a:xfrm>
                <a:off x="5741323" y="1481224"/>
                <a:ext cx="232756" cy="2327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减号 114">
                <a:extLst>
                  <a:ext uri="{FF2B5EF4-FFF2-40B4-BE49-F238E27FC236}">
                    <a16:creationId xmlns:a16="http://schemas.microsoft.com/office/drawing/2014/main" id="{88534F0E-AA96-40BC-96F5-22C58C04E9F8}"/>
                  </a:ext>
                </a:extLst>
              </p:cNvPr>
              <p:cNvSpPr/>
              <p:nvPr/>
            </p:nvSpPr>
            <p:spPr>
              <a:xfrm>
                <a:off x="5508565" y="1472910"/>
                <a:ext cx="232756" cy="23119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E49895D-D8CE-43FA-82E0-BF82D20749A7}"/>
                </a:ext>
              </a:extLst>
            </p:cNvPr>
            <p:cNvSpPr/>
            <p:nvPr/>
          </p:nvSpPr>
          <p:spPr>
            <a:xfrm>
              <a:off x="0" y="1712423"/>
              <a:ext cx="1690255" cy="3672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D99DBB2-CF4D-42FC-926F-68A9894CEA74}"/>
              </a:ext>
            </a:extLst>
          </p:cNvPr>
          <p:cNvGrpSpPr/>
          <p:nvPr/>
        </p:nvGrpSpPr>
        <p:grpSpPr>
          <a:xfrm>
            <a:off x="1687485" y="1720734"/>
            <a:ext cx="4283824" cy="418407"/>
            <a:chOff x="1690255" y="1720735"/>
            <a:chExt cx="4283824" cy="418407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795CA81-A4B7-4A31-9804-6BAACA762EA7}"/>
                </a:ext>
              </a:extLst>
            </p:cNvPr>
            <p:cNvSpPr/>
            <p:nvPr/>
          </p:nvSpPr>
          <p:spPr>
            <a:xfrm>
              <a:off x="1690255" y="1720735"/>
              <a:ext cx="4283824" cy="4184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1/10</a:t>
              </a:r>
              <a:endParaRPr lang="zh-CN" altLang="en-US" dirty="0"/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F82B8BD8-2D4E-4D39-A7F1-0C61082729A4}"/>
                </a:ext>
              </a:extLst>
            </p:cNvPr>
            <p:cNvSpPr/>
            <p:nvPr/>
          </p:nvSpPr>
          <p:spPr>
            <a:xfrm>
              <a:off x="4116981" y="1858935"/>
              <a:ext cx="145889" cy="1559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左 118">
              <a:extLst>
                <a:ext uri="{FF2B5EF4-FFF2-40B4-BE49-F238E27FC236}">
                  <a16:creationId xmlns:a16="http://schemas.microsoft.com/office/drawing/2014/main" id="{D456C83B-50B4-41A0-9E73-1EA386B96360}"/>
                </a:ext>
              </a:extLst>
            </p:cNvPr>
            <p:cNvSpPr/>
            <p:nvPr/>
          </p:nvSpPr>
          <p:spPr>
            <a:xfrm>
              <a:off x="3391777" y="1860716"/>
              <a:ext cx="145889" cy="1541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294F263E-C364-4D40-B910-0828ACD77029}"/>
              </a:ext>
            </a:extLst>
          </p:cNvPr>
          <p:cNvSpPr/>
          <p:nvPr/>
        </p:nvSpPr>
        <p:spPr>
          <a:xfrm>
            <a:off x="9688" y="1712422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议程一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3236101-D385-4982-8CCB-780362D85EA9}"/>
              </a:ext>
            </a:extLst>
          </p:cNvPr>
          <p:cNvSpPr/>
          <p:nvPr/>
        </p:nvSpPr>
        <p:spPr>
          <a:xfrm>
            <a:off x="6918" y="2510445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议程二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908E877-D9F7-4D9B-89B0-ED60C383449D}"/>
              </a:ext>
            </a:extLst>
          </p:cNvPr>
          <p:cNvSpPr/>
          <p:nvPr/>
        </p:nvSpPr>
        <p:spPr>
          <a:xfrm>
            <a:off x="6917" y="3304139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议程三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15AB038-0FB9-47C2-B756-7F83DC379BB3}"/>
              </a:ext>
            </a:extLst>
          </p:cNvPr>
          <p:cNvSpPr/>
          <p:nvPr/>
        </p:nvSpPr>
        <p:spPr>
          <a:xfrm>
            <a:off x="1694403" y="2139141"/>
            <a:ext cx="4276906" cy="3237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</a:t>
            </a:r>
            <a:r>
              <a:rPr lang="zh-CN" altLang="en-US" dirty="0"/>
              <a:t>显示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50BAB75C-A888-4803-A259-5C73BBE418E6}"/>
              </a:ext>
            </a:extLst>
          </p:cNvPr>
          <p:cNvSpPr/>
          <p:nvPr/>
        </p:nvSpPr>
        <p:spPr>
          <a:xfrm>
            <a:off x="243841" y="4533035"/>
            <a:ext cx="1197032" cy="41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开始投票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365E5E73-416B-4AA2-9733-4EF5C2B18BDD}"/>
              </a:ext>
            </a:extLst>
          </p:cNvPr>
          <p:cNvGrpSpPr/>
          <p:nvPr/>
        </p:nvGrpSpPr>
        <p:grpSpPr>
          <a:xfrm>
            <a:off x="7913021" y="1712420"/>
            <a:ext cx="4283824" cy="418407"/>
            <a:chOff x="1690255" y="1720735"/>
            <a:chExt cx="4283824" cy="418407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85AB31-41BA-483D-B651-64CB47C63890}"/>
                </a:ext>
              </a:extLst>
            </p:cNvPr>
            <p:cNvSpPr/>
            <p:nvPr/>
          </p:nvSpPr>
          <p:spPr>
            <a:xfrm>
              <a:off x="1690255" y="1720735"/>
              <a:ext cx="4283824" cy="4184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1/10</a:t>
              </a:r>
              <a:endParaRPr lang="zh-CN" altLang="en-US" dirty="0"/>
            </a:p>
          </p:txBody>
        </p:sp>
        <p:sp>
          <p:nvSpPr>
            <p:cNvPr id="206" name="箭头: 右 205">
              <a:extLst>
                <a:ext uri="{FF2B5EF4-FFF2-40B4-BE49-F238E27FC236}">
                  <a16:creationId xmlns:a16="http://schemas.microsoft.com/office/drawing/2014/main" id="{F31B006E-E6B5-4613-B226-E687122B3712}"/>
                </a:ext>
              </a:extLst>
            </p:cNvPr>
            <p:cNvSpPr/>
            <p:nvPr/>
          </p:nvSpPr>
          <p:spPr>
            <a:xfrm>
              <a:off x="4116981" y="1858935"/>
              <a:ext cx="145889" cy="1559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箭头: 左 206">
              <a:extLst>
                <a:ext uri="{FF2B5EF4-FFF2-40B4-BE49-F238E27FC236}">
                  <a16:creationId xmlns:a16="http://schemas.microsoft.com/office/drawing/2014/main" id="{B0EC5A7C-7B10-48D1-BC2E-AE230278A4FC}"/>
                </a:ext>
              </a:extLst>
            </p:cNvPr>
            <p:cNvSpPr/>
            <p:nvPr/>
          </p:nvSpPr>
          <p:spPr>
            <a:xfrm>
              <a:off x="3391777" y="1860716"/>
              <a:ext cx="145889" cy="1541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9882873D-0605-44AA-A4F4-3171E2D8F2C8}"/>
              </a:ext>
            </a:extLst>
          </p:cNvPr>
          <p:cNvSpPr/>
          <p:nvPr/>
        </p:nvSpPr>
        <p:spPr>
          <a:xfrm>
            <a:off x="6235224" y="1704108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议程一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B529A38-2F78-499D-B526-7334D9B920C5}"/>
              </a:ext>
            </a:extLst>
          </p:cNvPr>
          <p:cNvSpPr/>
          <p:nvPr/>
        </p:nvSpPr>
        <p:spPr>
          <a:xfrm>
            <a:off x="6232454" y="2502131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议程二</a:t>
            </a: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4B9B43A-F6E6-449D-8F97-3580B6BC003B}"/>
              </a:ext>
            </a:extLst>
          </p:cNvPr>
          <p:cNvSpPr/>
          <p:nvPr/>
        </p:nvSpPr>
        <p:spPr>
          <a:xfrm>
            <a:off x="6232453" y="3295825"/>
            <a:ext cx="1677797" cy="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议程三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ACB833A-C603-4602-A4C1-B16DDEFC2B5F}"/>
              </a:ext>
            </a:extLst>
          </p:cNvPr>
          <p:cNvSpPr/>
          <p:nvPr/>
        </p:nvSpPr>
        <p:spPr>
          <a:xfrm>
            <a:off x="7919939" y="2130827"/>
            <a:ext cx="4276906" cy="3237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255F5288-510E-480B-ABF0-D2CA46252A25}"/>
              </a:ext>
            </a:extLst>
          </p:cNvPr>
          <p:cNvSpPr/>
          <p:nvPr/>
        </p:nvSpPr>
        <p:spPr>
          <a:xfrm>
            <a:off x="6595192" y="1801868"/>
            <a:ext cx="5229225" cy="3237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E4A1E22-B5E9-4C62-B192-F4FA7ADF6CCF}"/>
              </a:ext>
            </a:extLst>
          </p:cNvPr>
          <p:cNvSpPr txBox="1"/>
          <p:nvPr/>
        </p:nvSpPr>
        <p:spPr>
          <a:xfrm>
            <a:off x="7890377" y="1818695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当前投票</a:t>
            </a:r>
            <a:r>
              <a:rPr lang="en-US" altLang="zh-CN" dirty="0"/>
              <a:t>…</a:t>
            </a:r>
            <a:r>
              <a:rPr lang="zh-CN" altLang="en-US" dirty="0"/>
              <a:t>还剩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6B8580-D07C-4C66-823F-93E46F1CBC0C}"/>
              </a:ext>
            </a:extLst>
          </p:cNvPr>
          <p:cNvSpPr/>
          <p:nvPr/>
        </p:nvSpPr>
        <p:spPr>
          <a:xfrm>
            <a:off x="8848808" y="260643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B49718B-80AE-47B1-A19C-34659009D58B}"/>
              </a:ext>
            </a:extLst>
          </p:cNvPr>
          <p:cNvSpPr/>
          <p:nvPr/>
        </p:nvSpPr>
        <p:spPr>
          <a:xfrm>
            <a:off x="8848808" y="296574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6DA69715-C62C-4E76-9EDC-13B2BDCFD7D9}"/>
              </a:ext>
            </a:extLst>
          </p:cNvPr>
          <p:cNvSpPr/>
          <p:nvPr/>
        </p:nvSpPr>
        <p:spPr>
          <a:xfrm>
            <a:off x="8848808" y="334176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43D5372D-4AA0-4F08-A1BF-4F19C29F9451}"/>
              </a:ext>
            </a:extLst>
          </p:cNvPr>
          <p:cNvSpPr/>
          <p:nvPr/>
        </p:nvSpPr>
        <p:spPr>
          <a:xfrm>
            <a:off x="8848808" y="370107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0EF37D8-08A3-4DF7-AA0C-9700E6536619}"/>
              </a:ext>
            </a:extLst>
          </p:cNvPr>
          <p:cNvSpPr/>
          <p:nvPr/>
        </p:nvSpPr>
        <p:spPr>
          <a:xfrm>
            <a:off x="8848808" y="4061178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D09FFC09-49F3-4FA9-9D4D-0674D67EF5A3}"/>
              </a:ext>
            </a:extLst>
          </p:cNvPr>
          <p:cNvSpPr/>
          <p:nvPr/>
        </p:nvSpPr>
        <p:spPr>
          <a:xfrm>
            <a:off x="8848808" y="4420490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2A072AFF-8787-4659-8A76-A94745DC4190}"/>
              </a:ext>
            </a:extLst>
          </p:cNvPr>
          <p:cNvSpPr/>
          <p:nvPr/>
        </p:nvSpPr>
        <p:spPr>
          <a:xfrm>
            <a:off x="10177546" y="2613522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1195D9F-83E4-4E93-8850-FE048839C07A}"/>
              </a:ext>
            </a:extLst>
          </p:cNvPr>
          <p:cNvSpPr/>
          <p:nvPr/>
        </p:nvSpPr>
        <p:spPr>
          <a:xfrm>
            <a:off x="11472946" y="2606433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FD775EA-443D-492A-ADFC-043FFB425347}"/>
              </a:ext>
            </a:extLst>
          </p:cNvPr>
          <p:cNvSpPr/>
          <p:nvPr/>
        </p:nvSpPr>
        <p:spPr>
          <a:xfrm>
            <a:off x="10177546" y="2972835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5D04E6C-88CD-448A-BDC5-9383AEB46CB2}"/>
              </a:ext>
            </a:extLst>
          </p:cNvPr>
          <p:cNvSpPr/>
          <p:nvPr/>
        </p:nvSpPr>
        <p:spPr>
          <a:xfrm>
            <a:off x="11472946" y="296574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045196A-9B5B-471D-997B-DBB676386F41}"/>
              </a:ext>
            </a:extLst>
          </p:cNvPr>
          <p:cNvSpPr/>
          <p:nvPr/>
        </p:nvSpPr>
        <p:spPr>
          <a:xfrm>
            <a:off x="10177546" y="3348853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B1DAD17C-C309-4C36-92EC-B88325EFB70C}"/>
              </a:ext>
            </a:extLst>
          </p:cNvPr>
          <p:cNvSpPr/>
          <p:nvPr/>
        </p:nvSpPr>
        <p:spPr>
          <a:xfrm>
            <a:off x="11472946" y="3341764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2083FB3-C5CA-4F78-911A-2F3388CDBB48}"/>
              </a:ext>
            </a:extLst>
          </p:cNvPr>
          <p:cNvSpPr/>
          <p:nvPr/>
        </p:nvSpPr>
        <p:spPr>
          <a:xfrm>
            <a:off x="10177546" y="370816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2B7CE832-A0BA-413A-B40B-776FC4AB7317}"/>
              </a:ext>
            </a:extLst>
          </p:cNvPr>
          <p:cNvSpPr/>
          <p:nvPr/>
        </p:nvSpPr>
        <p:spPr>
          <a:xfrm>
            <a:off x="10177546" y="4075936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178F0B8-DEA5-466F-A642-916BC90A1D87}"/>
              </a:ext>
            </a:extLst>
          </p:cNvPr>
          <p:cNvSpPr/>
          <p:nvPr/>
        </p:nvSpPr>
        <p:spPr>
          <a:xfrm>
            <a:off x="10177546" y="4435249"/>
            <a:ext cx="180975" cy="18834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4BF429B1-25AE-4F62-AC33-C9B83C753ADE}"/>
              </a:ext>
            </a:extLst>
          </p:cNvPr>
          <p:cNvSpPr/>
          <p:nvPr/>
        </p:nvSpPr>
        <p:spPr>
          <a:xfrm>
            <a:off x="7980822" y="4752764"/>
            <a:ext cx="1145562" cy="2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导出结果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82C59865-178D-4DE1-90F3-60BF16F8A5E6}"/>
              </a:ext>
            </a:extLst>
          </p:cNvPr>
          <p:cNvSpPr/>
          <p:nvPr/>
        </p:nvSpPr>
        <p:spPr>
          <a:xfrm>
            <a:off x="9295938" y="4752764"/>
            <a:ext cx="1145562" cy="2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下发结果</a:t>
            </a:r>
          </a:p>
        </p:txBody>
      </p:sp>
      <p:graphicFrame>
        <p:nvGraphicFramePr>
          <p:cNvPr id="237" name="表格 52">
            <a:extLst>
              <a:ext uri="{FF2B5EF4-FFF2-40B4-BE49-F238E27FC236}">
                <a16:creationId xmlns:a16="http://schemas.microsoft.com/office/drawing/2014/main" id="{351E0863-B554-4F63-B336-0A2F193E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7481"/>
              </p:ext>
            </p:extLst>
          </p:nvPr>
        </p:nvGraphicFramePr>
        <p:xfrm>
          <a:off x="6602111" y="2143990"/>
          <a:ext cx="52292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06">
                  <a:extLst>
                    <a:ext uri="{9D8B030D-6E8A-4147-A177-3AD203B41FA5}">
                      <a16:colId xmlns:a16="http://schemas.microsoft.com/office/drawing/2014/main" val="3648911124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700872099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1855029044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1739673115"/>
                    </a:ext>
                  </a:extLst>
                </a:gridCol>
              </a:tblGrid>
              <a:tr h="24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全部暂缓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416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4059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2638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2218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7289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43817"/>
                  </a:ext>
                </a:extLst>
              </a:tr>
              <a:tr h="274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同意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暂缓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60192"/>
                  </a:ext>
                </a:extLst>
              </a:tr>
            </a:tbl>
          </a:graphicData>
        </a:graphic>
      </p:graphicFrame>
      <p:sp>
        <p:nvSpPr>
          <p:cNvPr id="239" name="箭头: 左 238">
            <a:hlinkClick r:id="rId3" action="ppaction://hlinksldjump"/>
            <a:extLst>
              <a:ext uri="{FF2B5EF4-FFF2-40B4-BE49-F238E27FC236}">
                <a16:creationId xmlns:a16="http://schemas.microsoft.com/office/drawing/2014/main" id="{491C50DB-1205-40C3-9BDD-E67FEBEFF6FB}"/>
              </a:ext>
            </a:extLst>
          </p:cNvPr>
          <p:cNvSpPr/>
          <p:nvPr/>
        </p:nvSpPr>
        <p:spPr>
          <a:xfrm>
            <a:off x="11272058" y="6162502"/>
            <a:ext cx="547514" cy="5098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5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7745" y="2234075"/>
            <a:ext cx="94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Title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40533C-2070-403E-BE80-E18CA5FA8720}"/>
              </a:ext>
            </a:extLst>
          </p:cNvPr>
          <p:cNvSpPr txBox="1"/>
          <p:nvPr/>
        </p:nvSpPr>
        <p:spPr>
          <a:xfrm>
            <a:off x="2788485" y="3845592"/>
            <a:ext cx="661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Sub-Title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0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770652" y="605155"/>
            <a:ext cx="23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Contents</a:t>
            </a:r>
            <a:endParaRPr lang="zh-CN" altLang="en-US" sz="36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07E0BA-50CF-428F-BA34-2F97287A5A7A}"/>
              </a:ext>
            </a:extLst>
          </p:cNvPr>
          <p:cNvSpPr txBox="1"/>
          <p:nvPr/>
        </p:nvSpPr>
        <p:spPr>
          <a:xfrm>
            <a:off x="1161242" y="1923010"/>
            <a:ext cx="9864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Sub-title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Sub-title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Sub-title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Sub-title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516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>
            <a:spLocks/>
          </p:cNvSpPr>
          <p:nvPr/>
        </p:nvSpPr>
        <p:spPr>
          <a:xfrm>
            <a:off x="0" y="1"/>
            <a:ext cx="12191999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Rectangle 47"/>
          <p:cNvSpPr/>
          <p:nvPr/>
        </p:nvSpPr>
        <p:spPr>
          <a:xfrm>
            <a:off x="0" y="3625965"/>
            <a:ext cx="12191999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b="1" dirty="0">
                <a:latin typeface="+mj-lt"/>
                <a:ea typeface="微软雅黑" panose="020B0503020204020204" pitchFamily="34" charset="-122"/>
              </a:rPr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6041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Sub-title - -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balabala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46728" y="1558592"/>
            <a:ext cx="10693464" cy="44040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defTabSz="1216025">
              <a:buFont typeface="Arial" panose="020B0604020202020204" pitchFamily="34" charset="0"/>
              <a:buNone/>
            </a:pP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B6594-9CA8-4D06-B029-7F7EFDF0DE32}"/>
              </a:ext>
            </a:extLst>
          </p:cNvPr>
          <p:cNvSpPr txBox="1"/>
          <p:nvPr/>
        </p:nvSpPr>
        <p:spPr>
          <a:xfrm>
            <a:off x="1513741" y="2285367"/>
            <a:ext cx="916451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Main Content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897385" y="893331"/>
            <a:ext cx="23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07E0BA-50CF-428F-BA34-2F97287A5A7A}"/>
              </a:ext>
            </a:extLst>
          </p:cNvPr>
          <p:cNvSpPr txBox="1"/>
          <p:nvPr/>
        </p:nvSpPr>
        <p:spPr>
          <a:xfrm>
            <a:off x="1161242" y="2551837"/>
            <a:ext cx="9864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功能模块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技术路线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界面原型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>
            <a:spLocks/>
          </p:cNvSpPr>
          <p:nvPr/>
        </p:nvSpPr>
        <p:spPr>
          <a:xfrm>
            <a:off x="0" y="1"/>
            <a:ext cx="12191999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40044" y="1942577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Rectangle 47"/>
          <p:cNvSpPr/>
          <p:nvPr/>
        </p:nvSpPr>
        <p:spPr>
          <a:xfrm>
            <a:off x="0" y="3625965"/>
            <a:ext cx="12191999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微软雅黑" panose="020B0503020204020204" pitchFamily="34" charset="-122"/>
              </a:rPr>
              <a:t>功能模块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49267" y="1558592"/>
            <a:ext cx="10693464" cy="44040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defTabSz="1216025">
              <a:buFont typeface="Arial" panose="020B0604020202020204" pitchFamily="34" charset="0"/>
              <a:buNone/>
            </a:pP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B6594-9CA8-4D06-B029-7F7EFDF0DE32}"/>
              </a:ext>
            </a:extLst>
          </p:cNvPr>
          <p:cNvSpPr txBox="1"/>
          <p:nvPr/>
        </p:nvSpPr>
        <p:spPr>
          <a:xfrm>
            <a:off x="1451539" y="1649787"/>
            <a:ext cx="3993181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会议管理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新建会议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上传下发会议文件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议程管理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进行会议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257300" lvl="2" indent="-342900" defTabSz="288000">
              <a:lnSpc>
                <a:spcPct val="125000"/>
              </a:lnSpc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PDF</a:t>
            </a:r>
            <a:r>
              <a:rPr lang="zh-CN" altLang="en-US" dirty="0">
                <a:sym typeface="Wingdings" panose="05000000000000000000" pitchFamily="2" charset="2"/>
              </a:rPr>
              <a:t>浏览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257300" lvl="2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议程同步</a:t>
            </a:r>
          </a:p>
          <a:p>
            <a:pPr marL="342900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投票管理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新建投票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上传投票名单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发起投票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 defTabSz="288000">
              <a:lnSpc>
                <a:spcPct val="125000"/>
              </a:lnSpc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显示、导出投票结果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2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>
            <a:spLocks/>
          </p:cNvSpPr>
          <p:nvPr/>
        </p:nvSpPr>
        <p:spPr>
          <a:xfrm>
            <a:off x="0" y="1"/>
            <a:ext cx="12191999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40044" y="1942577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" name="Rectangle 47"/>
          <p:cNvSpPr/>
          <p:nvPr/>
        </p:nvSpPr>
        <p:spPr>
          <a:xfrm>
            <a:off x="0" y="3625965"/>
            <a:ext cx="12191999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微软雅黑" panose="020B0503020204020204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12891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49267" y="1558592"/>
            <a:ext cx="10693464" cy="44040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defTabSz="1216025">
              <a:buFont typeface="Arial" panose="020B0604020202020204" pitchFamily="34" charset="0"/>
              <a:buNone/>
            </a:pP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B6594-9CA8-4D06-B029-7F7EFDF0DE32}"/>
              </a:ext>
            </a:extLst>
          </p:cNvPr>
          <p:cNvSpPr txBox="1"/>
          <p:nvPr/>
        </p:nvSpPr>
        <p:spPr>
          <a:xfrm>
            <a:off x="1305939" y="2135303"/>
            <a:ext cx="9580119" cy="121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288000">
              <a:lnSpc>
                <a:spcPct val="125000"/>
              </a:lnSpc>
              <a:buAutoNum type="arabicPeriod"/>
            </a:pPr>
            <a:r>
              <a:rPr lang="zh-CN" altLang="en-US" sz="2000" dirty="0"/>
              <a:t>前端</a:t>
            </a:r>
            <a:r>
              <a:rPr lang="en-US" altLang="zh-CN" sz="2000" dirty="0"/>
              <a:t> – React-Native</a:t>
            </a:r>
          </a:p>
          <a:p>
            <a:pPr marL="457200" indent="-457200" defTabSz="288000">
              <a:lnSpc>
                <a:spcPct val="125000"/>
              </a:lnSpc>
              <a:buAutoNum type="arabicPeriod"/>
            </a:pPr>
            <a:r>
              <a:rPr lang="zh-CN" altLang="en-US" sz="2000" dirty="0"/>
              <a:t>后端 </a:t>
            </a:r>
            <a:r>
              <a:rPr lang="en-US" altLang="zh-CN" sz="2000" dirty="0"/>
              <a:t>– Python</a:t>
            </a:r>
            <a:r>
              <a:rPr lang="zh-CN" altLang="en-US" sz="2000" dirty="0"/>
              <a:t>、</a:t>
            </a:r>
            <a:r>
              <a:rPr lang="en-US" altLang="zh-CN" sz="2000" dirty="0"/>
              <a:t>Django</a:t>
            </a:r>
          </a:p>
          <a:p>
            <a:pPr marL="457200" indent="-457200" defTabSz="288000">
              <a:lnSpc>
                <a:spcPct val="125000"/>
              </a:lnSpc>
              <a:buAutoNum type="arabicPeriod"/>
            </a:pPr>
            <a:r>
              <a:rPr lang="zh-CN" altLang="en-US" sz="2000" dirty="0"/>
              <a:t>数据库</a:t>
            </a:r>
            <a:r>
              <a:rPr lang="en-US" altLang="zh-CN" sz="2000" dirty="0"/>
              <a:t> – MongoDB</a:t>
            </a:r>
            <a:r>
              <a:rPr lang="zh-CN" altLang="en-US" sz="2000" dirty="0"/>
              <a:t>（若需要）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08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>
            <a:spLocks/>
          </p:cNvSpPr>
          <p:nvPr/>
        </p:nvSpPr>
        <p:spPr>
          <a:xfrm>
            <a:off x="0" y="1"/>
            <a:ext cx="12191999" cy="6858000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40044" y="1942577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" name="Rectangle 47"/>
          <p:cNvSpPr/>
          <p:nvPr/>
        </p:nvSpPr>
        <p:spPr>
          <a:xfrm>
            <a:off x="0" y="3625965"/>
            <a:ext cx="12191999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8696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749268" y="895348"/>
            <a:ext cx="106934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</a:t>
            </a:r>
            <a:endParaRPr lang="zh-CN" altLang="en-US" sz="2800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628B04-C3B2-4C34-94E5-42DCA480CDAE}"/>
              </a:ext>
            </a:extLst>
          </p:cNvPr>
          <p:cNvGrpSpPr/>
          <p:nvPr/>
        </p:nvGrpSpPr>
        <p:grpSpPr>
          <a:xfrm>
            <a:off x="0" y="1464598"/>
            <a:ext cx="5974079" cy="3928805"/>
            <a:chOff x="0" y="1464598"/>
            <a:chExt cx="5974079" cy="39288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8A728B-C950-4201-8182-951F0EE0B198}"/>
                </a:ext>
              </a:extLst>
            </p:cNvPr>
            <p:cNvSpPr/>
            <p:nvPr/>
          </p:nvSpPr>
          <p:spPr>
            <a:xfrm>
              <a:off x="0" y="1464598"/>
              <a:ext cx="5974079" cy="3928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9ED1E0-D9A3-46DF-AD92-AA21C0EBE884}"/>
                </a:ext>
              </a:extLst>
            </p:cNvPr>
            <p:cNvSpPr/>
            <p:nvPr/>
          </p:nvSpPr>
          <p:spPr>
            <a:xfrm>
              <a:off x="0" y="1464598"/>
              <a:ext cx="5974079" cy="2478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华东理工大学会议系统</a:t>
              </a:r>
              <a:r>
                <a:rPr lang="en-US" altLang="zh-CN" sz="1100" dirty="0">
                  <a:solidFill>
                    <a:schemeClr val="tx1"/>
                  </a:solidFill>
                </a:rPr>
                <a:t> - </a:t>
              </a:r>
              <a:r>
                <a:rPr lang="zh-CN" altLang="en-US" sz="1100" dirty="0">
                  <a:solidFill>
                    <a:schemeClr val="tx1"/>
                  </a:solidFill>
                </a:rPr>
                <a:t>客户端</a:t>
              </a:r>
              <a:endParaRPr lang="zh-CN" altLang="en-US" sz="1100" dirty="0"/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0DB2A690-C0BF-4831-AD82-9EE8C37B5C5B}"/>
                </a:ext>
              </a:extLst>
            </p:cNvPr>
            <p:cNvSpPr/>
            <p:nvPr/>
          </p:nvSpPr>
          <p:spPr>
            <a:xfrm>
              <a:off x="5741323" y="1481224"/>
              <a:ext cx="232756" cy="2327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减号 10">
              <a:extLst>
                <a:ext uri="{FF2B5EF4-FFF2-40B4-BE49-F238E27FC236}">
                  <a16:creationId xmlns:a16="http://schemas.microsoft.com/office/drawing/2014/main" id="{864901F8-8F25-42C6-9BB9-508FBA27946D}"/>
                </a:ext>
              </a:extLst>
            </p:cNvPr>
            <p:cNvSpPr/>
            <p:nvPr/>
          </p:nvSpPr>
          <p:spPr>
            <a:xfrm>
              <a:off x="5508565" y="1472910"/>
              <a:ext cx="232756" cy="23119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3EC2FD0-8F7F-4931-99C1-2671AF052602}"/>
              </a:ext>
            </a:extLst>
          </p:cNvPr>
          <p:cNvSpPr txBox="1"/>
          <p:nvPr/>
        </p:nvSpPr>
        <p:spPr>
          <a:xfrm>
            <a:off x="1169323" y="2438401"/>
            <a:ext cx="36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当前正在进行</a:t>
            </a:r>
            <a:r>
              <a:rPr lang="en-US" altLang="zh-CN" dirty="0"/>
              <a:t>…</a:t>
            </a:r>
            <a:r>
              <a:rPr lang="zh-CN" altLang="en-US" dirty="0"/>
              <a:t>会议</a:t>
            </a:r>
            <a:r>
              <a:rPr lang="en-US" altLang="zh-CN" dirty="0"/>
              <a:t>/</a:t>
            </a:r>
            <a:r>
              <a:rPr lang="zh-CN" altLang="en-US" dirty="0"/>
              <a:t>没有会议</a:t>
            </a:r>
          </a:p>
        </p:txBody>
      </p:sp>
      <p:sp>
        <p:nvSpPr>
          <p:cNvPr id="13" name="矩形: 圆角 12">
            <a:hlinkClick r:id="rId3" action="ppaction://hlinksldjump"/>
            <a:extLst>
              <a:ext uri="{FF2B5EF4-FFF2-40B4-BE49-F238E27FC236}">
                <a16:creationId xmlns:a16="http://schemas.microsoft.com/office/drawing/2014/main" id="{E1D8F69C-5A37-4FE1-BA73-5F4A2B05E8B4}"/>
              </a:ext>
            </a:extLst>
          </p:cNvPr>
          <p:cNvSpPr/>
          <p:nvPr/>
        </p:nvSpPr>
        <p:spPr>
          <a:xfrm>
            <a:off x="2266602" y="3151909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进入会议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FE90741-FD5D-46AB-B6AE-9E27F6751A89}"/>
              </a:ext>
            </a:extLst>
          </p:cNvPr>
          <p:cNvSpPr/>
          <p:nvPr/>
        </p:nvSpPr>
        <p:spPr>
          <a:xfrm>
            <a:off x="2266601" y="4050267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退出软件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EE049-81D7-49C8-B497-6FAE61AAD8DA}"/>
              </a:ext>
            </a:extLst>
          </p:cNvPr>
          <p:cNvGrpSpPr/>
          <p:nvPr/>
        </p:nvGrpSpPr>
        <p:grpSpPr>
          <a:xfrm>
            <a:off x="6217921" y="1456284"/>
            <a:ext cx="5974079" cy="3928805"/>
            <a:chOff x="6217921" y="1456284"/>
            <a:chExt cx="5974079" cy="39288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4C822D4-CD6C-42C9-AEE0-CA22FBBB9E1A}"/>
                </a:ext>
              </a:extLst>
            </p:cNvPr>
            <p:cNvSpPr/>
            <p:nvPr/>
          </p:nvSpPr>
          <p:spPr>
            <a:xfrm>
              <a:off x="6217921" y="1456284"/>
              <a:ext cx="5974079" cy="3928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D997AA-F51D-4B91-9DA9-D071FF282846}"/>
                </a:ext>
              </a:extLst>
            </p:cNvPr>
            <p:cNvSpPr/>
            <p:nvPr/>
          </p:nvSpPr>
          <p:spPr>
            <a:xfrm>
              <a:off x="6217921" y="1456284"/>
              <a:ext cx="5974079" cy="2478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华东理工大学会议系统</a:t>
              </a:r>
              <a:r>
                <a:rPr lang="en-US" altLang="zh-CN" sz="1100" dirty="0">
                  <a:solidFill>
                    <a:schemeClr val="tx1"/>
                  </a:solidFill>
                </a:rPr>
                <a:t> - </a:t>
              </a:r>
              <a:r>
                <a:rPr lang="zh-CN" altLang="en-US" sz="1100" dirty="0">
                  <a:solidFill>
                    <a:schemeClr val="tx1"/>
                  </a:solidFill>
                </a:rPr>
                <a:t>讲台端</a:t>
              </a:r>
              <a:endParaRPr lang="zh-CN" altLang="en-US" sz="1100" dirty="0"/>
            </a:p>
          </p:txBody>
        </p:sp>
        <p:sp>
          <p:nvSpPr>
            <p:cNvPr id="17" name="乘号 16">
              <a:extLst>
                <a:ext uri="{FF2B5EF4-FFF2-40B4-BE49-F238E27FC236}">
                  <a16:creationId xmlns:a16="http://schemas.microsoft.com/office/drawing/2014/main" id="{F24C825E-2498-4CC5-BBD9-BE9A725B2CC2}"/>
                </a:ext>
              </a:extLst>
            </p:cNvPr>
            <p:cNvSpPr/>
            <p:nvPr/>
          </p:nvSpPr>
          <p:spPr>
            <a:xfrm>
              <a:off x="11959244" y="1472910"/>
              <a:ext cx="232756" cy="2327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减号 17">
              <a:extLst>
                <a:ext uri="{FF2B5EF4-FFF2-40B4-BE49-F238E27FC236}">
                  <a16:creationId xmlns:a16="http://schemas.microsoft.com/office/drawing/2014/main" id="{6EE3A1F1-F2C2-46BC-AB72-C75073A2EFC6}"/>
                </a:ext>
              </a:extLst>
            </p:cNvPr>
            <p:cNvSpPr/>
            <p:nvPr/>
          </p:nvSpPr>
          <p:spPr>
            <a:xfrm>
              <a:off x="11726486" y="1464596"/>
              <a:ext cx="232756" cy="23119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F66D409-A665-479A-B238-3CF137A21C4D}"/>
              </a:ext>
            </a:extLst>
          </p:cNvPr>
          <p:cNvSpPr txBox="1"/>
          <p:nvPr/>
        </p:nvSpPr>
        <p:spPr>
          <a:xfrm>
            <a:off x="7387244" y="2430087"/>
            <a:ext cx="36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当前选取会议文件</a:t>
            </a:r>
            <a:r>
              <a:rPr lang="en-US" altLang="zh-CN" dirty="0"/>
              <a:t>…/</a:t>
            </a:r>
            <a:r>
              <a:rPr lang="zh-CN" altLang="en-US" dirty="0"/>
              <a:t>选取新的会议</a:t>
            </a:r>
          </a:p>
        </p:txBody>
      </p:sp>
      <p:sp>
        <p:nvSpPr>
          <p:cNvPr id="20" name="矩形: 圆角 19">
            <a:hlinkClick r:id="rId4" action="ppaction://hlinksldjump"/>
            <a:extLst>
              <a:ext uri="{FF2B5EF4-FFF2-40B4-BE49-F238E27FC236}">
                <a16:creationId xmlns:a16="http://schemas.microsoft.com/office/drawing/2014/main" id="{C7198455-1600-4749-BC40-C2F8497065A5}"/>
              </a:ext>
            </a:extLst>
          </p:cNvPr>
          <p:cNvSpPr/>
          <p:nvPr/>
        </p:nvSpPr>
        <p:spPr>
          <a:xfrm>
            <a:off x="8484523" y="3143595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新建会议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D9D521-3AFB-4641-A231-516A9B685B77}"/>
              </a:ext>
            </a:extLst>
          </p:cNvPr>
          <p:cNvSpPr/>
          <p:nvPr/>
        </p:nvSpPr>
        <p:spPr>
          <a:xfrm>
            <a:off x="8484523" y="4319044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退出软件</a:t>
            </a:r>
          </a:p>
        </p:txBody>
      </p:sp>
      <p:sp>
        <p:nvSpPr>
          <p:cNvPr id="22" name="矩形: 圆角 21">
            <a:hlinkClick r:id="rId5" action="ppaction://hlinksldjump"/>
            <a:extLst>
              <a:ext uri="{FF2B5EF4-FFF2-40B4-BE49-F238E27FC236}">
                <a16:creationId xmlns:a16="http://schemas.microsoft.com/office/drawing/2014/main" id="{7D63B25E-F599-47AA-90DD-8685323EC2CE}"/>
              </a:ext>
            </a:extLst>
          </p:cNvPr>
          <p:cNvSpPr/>
          <p:nvPr/>
        </p:nvSpPr>
        <p:spPr>
          <a:xfrm>
            <a:off x="8484523" y="3731319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选取文件</a:t>
            </a:r>
            <a:r>
              <a:rPr lang="en-US" altLang="zh-CN" dirty="0"/>
              <a:t>/</a:t>
            </a:r>
            <a:r>
              <a:rPr lang="zh-CN" altLang="en-US" dirty="0"/>
              <a:t>开始会议</a:t>
            </a:r>
          </a:p>
        </p:txBody>
      </p:sp>
    </p:spTree>
    <p:extLst>
      <p:ext uri="{BB962C8B-B14F-4D97-AF65-F5344CB8AC3E}">
        <p14:creationId xmlns:p14="http://schemas.microsoft.com/office/powerpoint/2010/main" val="37587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1" y="1"/>
            <a:ext cx="12192000" cy="6857999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1314" y="1967074"/>
            <a:ext cx="2060294" cy="922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2020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7738" y="3307397"/>
            <a:ext cx="7662581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Thank you for listening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406417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453</Words>
  <Application>Microsoft Office PowerPoint</Application>
  <PresentationFormat>宽屏</PresentationFormat>
  <Paragraphs>202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施 智罡</cp:lastModifiedBy>
  <cp:revision>537</cp:revision>
  <dcterms:created xsi:type="dcterms:W3CDTF">2017-03-10T15:18:00Z</dcterms:created>
  <dcterms:modified xsi:type="dcterms:W3CDTF">2021-04-20T12:03:25Z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