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F1B3-3341-4E41-A623-E9556928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AE8EA-1634-4B28-B705-085B08468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7B30-A729-4218-989B-1223FC81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A686-945E-4890-B2C0-49042125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D2F7-9290-477A-9AA0-9780E360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6D27-0C53-48A0-B325-FC313061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AABFF-9BED-4E82-AED4-F60D1074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538FB-4740-4EFD-9EE1-098EAD5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A757-6D48-4A3F-BD02-9546961E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736C-14DC-4877-897B-2BB6E90E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595F3-9372-4F82-85D1-6D133F0F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5B6-9A04-4E99-9195-6B1AFC77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2F01-4032-45B5-84D5-07892FDF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33A9-6B6E-4C7E-A833-BA7FC0D0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225D-B84C-4ABC-BC2F-9E9556A2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0F3C-CC1F-4AD0-988C-6A664F80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9DC6-B864-4E47-A101-422AE26E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D7B1-1773-4AE4-A2E7-DB658F37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9F5C-A863-4D5C-BD24-49DF0936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34FC-D3D9-4DBC-9663-0E31086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357E-4CA5-49D6-82EF-94E22F35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470A-EA04-467C-AAC4-4A1E9927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AAE6-0F79-4C44-A095-2E8B45C1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2F25-9CBA-47EF-89C1-D521CD09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0C27-A1F2-4A0A-905E-131BAEA7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3145-3FA3-4DCB-93D0-AB9C1019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BAF0-7B63-4EC4-B1D9-FF8F3A2B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1891-8783-4EBD-BDF5-DA56E78D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C70C7-634E-4BA8-8D35-A4C1D888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91E32-8190-4FA3-97B7-B53F1102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02FF-C377-4B47-80D4-A8E53C37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C158-7E37-4977-B184-7BED69B7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F451-5C8D-4879-8786-540CB98B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AC925-244F-447E-9FE0-6269F4B4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D44D-6D69-4D39-A5C7-920EF9985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83273-AB6A-40E3-975F-2EE4522E3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243F0-2764-4B0D-A929-9159731B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05A7A-F01F-4F71-8179-7D93346F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780CD-CC94-4C40-B560-FAC55CCB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6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1DC6-EA90-4B6F-8050-29EB1055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27EBA-A3A2-4008-BA84-7E35A83A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E2C85-F34D-4D36-BBD3-0E968D72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67C01-5DCD-47FB-ABFB-D87D9786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B875E-85B9-4BA2-B6BD-7D583551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943E1-AD82-4DD3-BA18-9F995D01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10A6-AE06-4945-9A3D-3E89CA4D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02D1-BAA0-4675-9ACF-FE89A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770D-9C1B-49EB-8554-16823E39E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12FAC-C2A0-4966-AA66-9C1DF98DB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4463-DB0E-4227-92D2-9A3862C4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E2FE-7333-467F-8B85-2B160092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F12A-9160-4BF0-A168-B020A56F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B1F8-3085-4050-9D01-A372D857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03C97-7FF6-4FCD-8A38-DE305CA9C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4C77E-4652-4DE0-A005-DCE185E4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76513-CCC1-449B-9849-8C96226F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6D722-5FCC-4A45-B41B-666B9F7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6DE54-4B70-46F2-B0A4-7C03376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18D95-0C3E-4790-9769-A4C2905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A55B-2D55-45AE-BDC9-A0E7562A0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3996-98A3-4E74-A630-9ABE2CE4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458A-F12D-4A8D-987E-974CE48A9431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BBB8-B858-43D8-901A-AAC3A63C4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0353-50D0-4369-A00C-123968713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B576-6E99-44EA-A6F6-0ECB943D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office/layer-objects-on-slides-81cccf31-9219-4c89-b7ba-9f25ad429c4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D4F-E51D-4DAE-B59A-5BF785DE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810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91C35-EEE9-42B5-995B-CF9CFC13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1063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next slide contains pieces that form part of a bigger picture.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Arrange the shapes on the next slide to create something meaningful.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You can rotate and move the shapes, but do NOT resize or reshape them.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Hint: sometimes you may need to arrange the order the shapes stack on top of each other. Here is </a:t>
            </a:r>
            <a:r>
              <a:rPr lang="en-US" dirty="0">
                <a:hlinkClick r:id="rId2"/>
              </a:rPr>
              <a:t>a tutorial about 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55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4333B3-5D3B-49D7-B035-BB55DDE6C7C2}"/>
              </a:ext>
            </a:extLst>
          </p:cNvPr>
          <p:cNvSpPr/>
          <p:nvPr/>
        </p:nvSpPr>
        <p:spPr>
          <a:xfrm rot="10800000">
            <a:off x="353549" y="2411067"/>
            <a:ext cx="3066585" cy="10370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326920-604E-4150-935D-6C2019244E7A}"/>
              </a:ext>
            </a:extLst>
          </p:cNvPr>
          <p:cNvSpPr/>
          <p:nvPr/>
        </p:nvSpPr>
        <p:spPr>
          <a:xfrm>
            <a:off x="403730" y="2447308"/>
            <a:ext cx="2966224" cy="9645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565C1E0-AE93-40D2-9E9A-5C5C7B67E769}"/>
              </a:ext>
            </a:extLst>
          </p:cNvPr>
          <p:cNvSpPr/>
          <p:nvPr/>
        </p:nvSpPr>
        <p:spPr>
          <a:xfrm rot="10800000">
            <a:off x="726442" y="2600637"/>
            <a:ext cx="2445834" cy="657922"/>
          </a:xfrm>
          <a:prstGeom prst="leftArrow">
            <a:avLst>
              <a:gd name="adj1" fmla="val 50000"/>
              <a:gd name="adj2" fmla="val 923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DD1B28-B2EC-414B-85AF-0D8C202B7F6F}"/>
              </a:ext>
            </a:extLst>
          </p:cNvPr>
          <p:cNvSpPr/>
          <p:nvPr/>
        </p:nvSpPr>
        <p:spPr>
          <a:xfrm>
            <a:off x="663940" y="127656"/>
            <a:ext cx="2263697" cy="2263697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395B2C-E3F7-4184-8F79-0725BAFBA9BB}"/>
              </a:ext>
            </a:extLst>
          </p:cNvPr>
          <p:cNvSpPr/>
          <p:nvPr/>
        </p:nvSpPr>
        <p:spPr>
          <a:xfrm>
            <a:off x="782031" y="1042560"/>
            <a:ext cx="1984917" cy="4153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16664DB-C25A-473C-A7AD-B4928FE66C71}"/>
              </a:ext>
            </a:extLst>
          </p:cNvPr>
          <p:cNvSpPr/>
          <p:nvPr/>
        </p:nvSpPr>
        <p:spPr>
          <a:xfrm rot="10800000">
            <a:off x="8708361" y="125994"/>
            <a:ext cx="3375103" cy="29095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D5EBDA0-3D63-4618-992D-3B851A9AE65D}"/>
              </a:ext>
            </a:extLst>
          </p:cNvPr>
          <p:cNvSpPr/>
          <p:nvPr/>
        </p:nvSpPr>
        <p:spPr>
          <a:xfrm rot="10800000">
            <a:off x="8885088" y="230407"/>
            <a:ext cx="3043353" cy="2623581"/>
          </a:xfrm>
          <a:prstGeom prst="triangl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2679F97-B064-4550-BB6C-7F5D580B2E81}"/>
              </a:ext>
            </a:extLst>
          </p:cNvPr>
          <p:cNvSpPr/>
          <p:nvPr/>
        </p:nvSpPr>
        <p:spPr>
          <a:xfrm rot="3596475">
            <a:off x="9805399" y="293582"/>
            <a:ext cx="1589744" cy="137046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6EA40C-861F-4558-8B75-F15E677637B3}"/>
              </a:ext>
            </a:extLst>
          </p:cNvPr>
          <p:cNvSpPr/>
          <p:nvPr/>
        </p:nvSpPr>
        <p:spPr>
          <a:xfrm rot="2640348">
            <a:off x="4457919" y="538921"/>
            <a:ext cx="2407603" cy="23655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49BCC-8572-4545-A2C1-1AF47FBD6BD9}"/>
              </a:ext>
            </a:extLst>
          </p:cNvPr>
          <p:cNvSpPr/>
          <p:nvPr/>
        </p:nvSpPr>
        <p:spPr>
          <a:xfrm rot="18863724">
            <a:off x="4627211" y="695363"/>
            <a:ext cx="2069017" cy="2052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68BC4-C9FF-495B-BFFD-9E447E7F4F3F}"/>
              </a:ext>
            </a:extLst>
          </p:cNvPr>
          <p:cNvSpPr/>
          <p:nvPr/>
        </p:nvSpPr>
        <p:spPr>
          <a:xfrm rot="5400000">
            <a:off x="4686377" y="1333644"/>
            <a:ext cx="1950683" cy="776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0BB64E-F84E-4712-A048-A9D140DD10BC}"/>
              </a:ext>
            </a:extLst>
          </p:cNvPr>
          <p:cNvSpPr/>
          <p:nvPr/>
        </p:nvSpPr>
        <p:spPr>
          <a:xfrm>
            <a:off x="5410221" y="893010"/>
            <a:ext cx="502994" cy="502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4BBD21-869A-42D7-8A6F-749278619BA9}"/>
              </a:ext>
            </a:extLst>
          </p:cNvPr>
          <p:cNvSpPr/>
          <p:nvPr/>
        </p:nvSpPr>
        <p:spPr>
          <a:xfrm>
            <a:off x="5410221" y="1540945"/>
            <a:ext cx="486430" cy="48643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BA9CE8-C146-4027-A130-D0AEBB12DC83}"/>
              </a:ext>
            </a:extLst>
          </p:cNvPr>
          <p:cNvSpPr/>
          <p:nvPr/>
        </p:nvSpPr>
        <p:spPr>
          <a:xfrm>
            <a:off x="5410221" y="2166437"/>
            <a:ext cx="502994" cy="5029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C64ABF-9B6A-4CBA-8309-5918E4407243}"/>
              </a:ext>
            </a:extLst>
          </p:cNvPr>
          <p:cNvSpPr txBox="1"/>
          <p:nvPr/>
        </p:nvSpPr>
        <p:spPr>
          <a:xfrm>
            <a:off x="873772" y="2667078"/>
            <a:ext cx="88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E6E6F7-B60B-4EE8-AA6E-230C5F0085E2}"/>
              </a:ext>
            </a:extLst>
          </p:cNvPr>
          <p:cNvSpPr txBox="1"/>
          <p:nvPr/>
        </p:nvSpPr>
        <p:spPr>
          <a:xfrm>
            <a:off x="9973510" y="768174"/>
            <a:ext cx="47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YI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2F86A1-7F5F-44E0-BF25-A4BFC931E1D3}"/>
              </a:ext>
            </a:extLst>
          </p:cNvPr>
          <p:cNvSpPr txBox="1"/>
          <p:nvPr/>
        </p:nvSpPr>
        <p:spPr>
          <a:xfrm>
            <a:off x="1586272" y="2673613"/>
            <a:ext cx="99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WAY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CB5480-BD36-4820-B217-260EDBD1B20A}"/>
              </a:ext>
            </a:extLst>
          </p:cNvPr>
          <p:cNvSpPr txBox="1"/>
          <p:nvPr/>
        </p:nvSpPr>
        <p:spPr>
          <a:xfrm>
            <a:off x="10213261" y="777388"/>
            <a:ext cx="106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ELD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658324-4B59-41E1-B4D4-540573E536E9}"/>
              </a:ext>
            </a:extLst>
          </p:cNvPr>
          <p:cNvSpPr txBox="1"/>
          <p:nvPr/>
        </p:nvSpPr>
        <p:spPr>
          <a:xfrm>
            <a:off x="1001037" y="421211"/>
            <a:ext cx="106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DO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173ED1-5AAE-414D-91AF-59447A33A69D}"/>
              </a:ext>
            </a:extLst>
          </p:cNvPr>
          <p:cNvSpPr txBox="1"/>
          <p:nvPr/>
        </p:nvSpPr>
        <p:spPr>
          <a:xfrm>
            <a:off x="1050791" y="1469701"/>
            <a:ext cx="1512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ENTER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3CC19B-EE42-438E-9B74-8E410DF6485F}"/>
              </a:ext>
            </a:extLst>
          </p:cNvPr>
          <p:cNvSpPr txBox="1"/>
          <p:nvPr/>
        </p:nvSpPr>
        <p:spPr>
          <a:xfrm>
            <a:off x="1660525" y="413295"/>
            <a:ext cx="106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63080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Bahnschrift</vt:lpstr>
      <vt:lpstr>Calibri</vt:lpstr>
      <vt:lpstr>Calibri Light</vt:lpstr>
      <vt:lpstr>Office Theme</vt:lpstr>
      <vt:lpstr>Instructions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Alexander Mestre</dc:creator>
  <cp:lastModifiedBy>Thomas, James</cp:lastModifiedBy>
  <cp:revision>11</cp:revision>
  <dcterms:created xsi:type="dcterms:W3CDTF">2020-09-25T17:57:29Z</dcterms:created>
  <dcterms:modified xsi:type="dcterms:W3CDTF">2022-01-11T16:50:11Z</dcterms:modified>
</cp:coreProperties>
</file>