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63F5-068F-ABD3-D668-DD3109433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7812-AA46-1B3D-AD02-5031FF36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7956-FAE2-53F1-E1DA-3DD1E4B7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49C9-BD82-4E96-B8F8-98514FFC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120A-A3C9-E8F4-6A8A-F29FCC45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0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3224-C7A9-0806-EF0A-D76F5150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FAAB-8779-DB2C-8BE3-372BCC19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44E1-CBB1-A473-52ED-5CB26BED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BBEB-D9F4-EB42-BBCD-DF840694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376F-A769-0621-861E-BF3094C8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3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E3FF-06B7-85C5-DB4B-507C1C449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C2BE-89AE-6353-6562-73B1DD99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DA9C-335B-8FD9-596F-9B71277B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4E55-2021-88D3-AC6E-7C240C26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7D61-A93D-300D-2B67-6C0A7E2A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1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6736-4FF9-A4DE-DABA-E4C462A6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2C4B-AFDB-355F-557C-33D7B45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DEFD-3EED-3E71-DE54-DB5F9907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B390-FCF4-DE48-43D5-5543F4F3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2E9E-CD45-F580-714C-1C3BD0FA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88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A6B5-1035-FC8B-DDA9-06541C1E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C578-3FE3-AC8F-587F-66D32D8E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DC41-0E01-38DD-E356-56C39EDE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ED92-2791-4EA4-70A5-F5DB7EAB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FCED-E627-18B5-06B5-04FFE4CA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9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AB91-6E97-C37D-87AB-F86DB479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F94E-7A2E-AA62-B2FB-17EA02646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D604F-2EA0-3CDD-635C-479B906B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916B-95FA-CD01-FEE0-39C14177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BCBB1-E51A-0561-82CE-D27B977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1981-366C-E6C2-4126-52664475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9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B4ED-DD1D-2A32-E181-B63E322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B086-5954-7583-3C74-F8AEF956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8CEF-ACA1-C834-7020-D5BE27AD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4C09A-0AEA-F896-67AF-945CA282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C1324-FF33-35BB-6F80-60623ABA2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FB9-8B72-761A-0E99-D7EDCF25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3335A-E081-A6BE-AA40-01C1B5BC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81E41-0917-C740-AEE3-8F8FD272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F4FC-F96F-A4C2-43E2-DA4E430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A2A46-FC47-ED5D-72EE-EC18811E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AE90E-BF3D-B051-6516-DE3DE307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D9FC3-6020-546A-E883-3A344C4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3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67627-23DC-DDF8-371A-05920063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A8C98-F354-8512-EBDA-3133D1BB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10C1-8F72-2F89-11A5-5DEA3F88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3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59F9-0064-9262-A994-559837E3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FD4C-CC5B-6CDE-BC92-A6E5F488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D350-4EAA-6213-67CE-B97BF060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A156-E41E-C950-CB90-13A118D2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C76D-8844-C611-7DE9-871B15AD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B7891-8D34-D233-3883-83D1AA30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39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9BE-48FA-B3E9-45D4-84ABFC0E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61C4-6554-729D-AF24-7F5C72A6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7E3C-B805-EB81-07E0-8B7ABB72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614D-0DF0-CE9C-D77D-FDDED690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06D1-61DB-8D50-447C-3B0B5D0A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999A4-3DC6-4DC8-43FD-1C9B9A0C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7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FB25B-7C15-CCF1-9E4D-46E4FE6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68F0-7F94-0448-F213-BEF483C8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0692-F2BB-2152-CC47-C295C4696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7C99-17B6-4497-8988-5F73082177D9}" type="datetimeFigureOut">
              <a:rPr lang="en-SG" smtClean="0"/>
              <a:t>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0E0D-B751-EB68-F03A-814416DB0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F8F2-4F41-EF3B-B0CE-9CA64F5DC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9339-FAE1-419D-90CA-0B28A01B03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0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EA2E2-446C-40FF-5B9F-FC57A6C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Singapore Sling" pitchFamily="2" charset="0"/>
              </a:rPr>
              <a:t>We have so much more than Gardens by the Bay and Marina Bay Sands to See &amp; Do</a:t>
            </a:r>
            <a:endParaRPr lang="en-SG" sz="3200" dirty="0">
              <a:latin typeface="Singapore Sling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23D44-936B-7477-C50E-799A7F734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6" t="16078" r="2024" b="16340"/>
          <a:stretch/>
        </p:blipFill>
        <p:spPr>
          <a:xfrm>
            <a:off x="2586317" y="1586753"/>
            <a:ext cx="7019365" cy="4634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946583-00B6-B7FF-A5F0-6F1FC8055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 t="58864" r="85144" b="34916"/>
          <a:stretch/>
        </p:blipFill>
        <p:spPr>
          <a:xfrm>
            <a:off x="2586317" y="6174404"/>
            <a:ext cx="1379220" cy="502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997CF0-32F9-B34F-02C3-0A60E0D76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" t="76790" r="80135" b="16209"/>
          <a:stretch/>
        </p:blipFill>
        <p:spPr>
          <a:xfrm>
            <a:off x="8243483" y="6124651"/>
            <a:ext cx="1955640" cy="56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334D5D-DF8F-0920-87D8-B89C58C0E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65012" r="81511" b="28769"/>
          <a:stretch/>
        </p:blipFill>
        <p:spPr>
          <a:xfrm>
            <a:off x="4243439" y="6174404"/>
            <a:ext cx="176784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33ACF-A434-B665-97FC-2AA0F2FD9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71419" r="82177" b="22362"/>
          <a:stretch/>
        </p:blipFill>
        <p:spPr>
          <a:xfrm>
            <a:off x="6289181" y="6174404"/>
            <a:ext cx="1676400" cy="502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991CA4-8DDF-AF08-C7C9-55229C4D270D}"/>
              </a:ext>
            </a:extLst>
          </p:cNvPr>
          <p:cNvSpPr txBox="1"/>
          <p:nvPr/>
        </p:nvSpPr>
        <p:spPr>
          <a:xfrm>
            <a:off x="0" y="5647454"/>
            <a:ext cx="27243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ingapore Sling" pitchFamily="2" charset="0"/>
              </a:rPr>
              <a:t>Boundary Source: </a:t>
            </a:r>
          </a:p>
          <a:p>
            <a:r>
              <a:rPr lang="en-US" sz="1600" dirty="0">
                <a:latin typeface="Singapore Sling" pitchFamily="2" charset="0"/>
              </a:rPr>
              <a:t>- GADM</a:t>
            </a:r>
          </a:p>
          <a:p>
            <a:r>
              <a:rPr lang="en-US" sz="1600" dirty="0">
                <a:latin typeface="Singapore Sling" pitchFamily="2" charset="0"/>
              </a:rPr>
              <a:t>Tourism data Source: </a:t>
            </a:r>
          </a:p>
          <a:p>
            <a:r>
              <a:rPr lang="en-US" sz="1600" dirty="0">
                <a:latin typeface="Singapore Sling" pitchFamily="2" charset="0"/>
              </a:rPr>
              <a:t>- data.gov.sg</a:t>
            </a:r>
          </a:p>
        </p:txBody>
      </p:sp>
    </p:spTree>
    <p:extLst>
      <p:ext uri="{BB962C8B-B14F-4D97-AF65-F5344CB8AC3E}">
        <p14:creationId xmlns:p14="http://schemas.microsoft.com/office/powerpoint/2010/main" val="3317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EA2E2-446C-40FF-5B9F-FC57A6C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Singapore Sling" pitchFamily="2" charset="0"/>
              </a:rPr>
              <a:t>You won’t get fined for having chewing gum but maybe for a lack of common sense (e.g. littering, Vandalism) </a:t>
            </a:r>
            <a:endParaRPr lang="en-SG" sz="3200" dirty="0">
              <a:latin typeface="Singapore Sling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DEAC9-CAA6-C947-D30B-774FA4E3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5" t="16340" b="16078"/>
          <a:stretch/>
        </p:blipFill>
        <p:spPr>
          <a:xfrm>
            <a:off x="2611414" y="1726830"/>
            <a:ext cx="6799730" cy="4411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CE557-3558-A483-D4B6-257E29E9E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3" r="76992" b="11634"/>
          <a:stretch/>
        </p:blipFill>
        <p:spPr>
          <a:xfrm>
            <a:off x="4895629" y="6238435"/>
            <a:ext cx="2231299" cy="412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1DE8E6-CD9A-488B-752C-4A008FC6D63F}"/>
              </a:ext>
            </a:extLst>
          </p:cNvPr>
          <p:cNvSpPr txBox="1"/>
          <p:nvPr/>
        </p:nvSpPr>
        <p:spPr>
          <a:xfrm>
            <a:off x="0" y="5647454"/>
            <a:ext cx="230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ingapore Sling" pitchFamily="2" charset="0"/>
              </a:rPr>
              <a:t>Boundary Source: </a:t>
            </a:r>
          </a:p>
          <a:p>
            <a:r>
              <a:rPr lang="en-US" sz="1600" dirty="0">
                <a:latin typeface="Singapore Sling" pitchFamily="2" charset="0"/>
              </a:rPr>
              <a:t>- GADM</a:t>
            </a:r>
            <a:endParaRPr lang="en-SG" sz="1600" dirty="0">
              <a:latin typeface="Singapore Sl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EA2E2-446C-40FF-5B9F-FC57A6C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Singapore Sling" pitchFamily="2" charset="0"/>
              </a:rPr>
              <a:t>You love hiking? Does Singapore have mountains? </a:t>
            </a:r>
            <a:br>
              <a:rPr lang="en-US" sz="3200" dirty="0">
                <a:latin typeface="Singapore Sling" pitchFamily="2" charset="0"/>
              </a:rPr>
            </a:br>
            <a:r>
              <a:rPr lang="en-SG" sz="3200" b="0" i="0" dirty="0">
                <a:effectLst/>
                <a:latin typeface="Singapore Sling" pitchFamily="2" charset="0"/>
              </a:rPr>
              <a:t>👉👈 </a:t>
            </a:r>
            <a:r>
              <a:rPr lang="en-SG" sz="3200" dirty="0">
                <a:latin typeface="Singapore Sling" pitchFamily="2" charset="0"/>
              </a:rPr>
              <a:t>We have </a:t>
            </a:r>
            <a:r>
              <a:rPr lang="en-SG" sz="3200" dirty="0" err="1">
                <a:latin typeface="Singapore Sling" pitchFamily="2" charset="0"/>
              </a:rPr>
              <a:t>bukit</a:t>
            </a:r>
            <a:r>
              <a:rPr lang="en-SG" sz="3200" dirty="0">
                <a:latin typeface="Singapore Sling" pitchFamily="2" charset="0"/>
              </a:rPr>
              <a:t> </a:t>
            </a:r>
            <a:r>
              <a:rPr lang="en-SG" sz="3200" dirty="0" err="1">
                <a:latin typeface="Singapore Sling" pitchFamily="2" charset="0"/>
              </a:rPr>
              <a:t>timah</a:t>
            </a:r>
            <a:r>
              <a:rPr lang="en-SG" sz="3200" dirty="0">
                <a:latin typeface="Singapore Sling" pitchFamily="2" charset="0"/>
              </a:rPr>
              <a:t> at ~164m.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79825-7988-57A5-C0F5-8DC0E9FC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4" t="15372" r="4706" b="22876"/>
          <a:stretch/>
        </p:blipFill>
        <p:spPr>
          <a:xfrm>
            <a:off x="2505206" y="1726830"/>
            <a:ext cx="7181587" cy="4547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608B67-F2AC-B0A6-D3F8-4FD711B8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87945" r="73849" b="6042"/>
          <a:stretch/>
        </p:blipFill>
        <p:spPr>
          <a:xfrm>
            <a:off x="4797031" y="6238576"/>
            <a:ext cx="2231299" cy="412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375BA4-2401-7522-993B-3ECE7BC5DBCC}"/>
              </a:ext>
            </a:extLst>
          </p:cNvPr>
          <p:cNvSpPr txBox="1"/>
          <p:nvPr/>
        </p:nvSpPr>
        <p:spPr>
          <a:xfrm>
            <a:off x="0" y="5647454"/>
            <a:ext cx="230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ingapore Sling" pitchFamily="2" charset="0"/>
              </a:rPr>
              <a:t>Boundary Source: </a:t>
            </a:r>
          </a:p>
          <a:p>
            <a:r>
              <a:rPr lang="en-US" sz="1600" dirty="0">
                <a:latin typeface="Singapore Sling" pitchFamily="2" charset="0"/>
              </a:rPr>
              <a:t>- GADM</a:t>
            </a:r>
            <a:endParaRPr lang="en-SG" sz="1600" dirty="0">
              <a:latin typeface="Singapore Sl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3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EA2E2-446C-40FF-5B9F-FC57A6C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Singapore Sling" pitchFamily="2" charset="0"/>
              </a:rPr>
              <a:t>I heard Singapore is very safe</a:t>
            </a:r>
            <a:br>
              <a:rPr lang="en-US" sz="3200" dirty="0">
                <a:latin typeface="Singapore Sling" pitchFamily="2" charset="0"/>
              </a:rPr>
            </a:br>
            <a:r>
              <a:rPr lang="en-SG" sz="3200" b="0" i="0" dirty="0">
                <a:effectLst/>
                <a:latin typeface="Singapore Sling" pitchFamily="2" charset="0"/>
              </a:rPr>
              <a:t>😅 Yes it is quite safe</a:t>
            </a:r>
            <a:endParaRPr lang="en-SG" sz="3200" dirty="0">
              <a:latin typeface="Singapore Sling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58EB1-0095-16A5-F1DE-EFBAE2165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82" r="90807" b="6405"/>
          <a:stretch/>
        </p:blipFill>
        <p:spPr>
          <a:xfrm>
            <a:off x="4922536" y="6238576"/>
            <a:ext cx="891561" cy="412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5EEA0-43D2-999A-308B-B81462EB5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0" t="3660" r="8957" b="22483"/>
          <a:stretch/>
        </p:blipFill>
        <p:spPr>
          <a:xfrm>
            <a:off x="2626411" y="1690688"/>
            <a:ext cx="7060382" cy="4417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1FFA3-FCBF-E199-F109-DFB9431A04A4}"/>
              </a:ext>
            </a:extLst>
          </p:cNvPr>
          <p:cNvSpPr txBox="1"/>
          <p:nvPr/>
        </p:nvSpPr>
        <p:spPr>
          <a:xfrm>
            <a:off x="0" y="5647454"/>
            <a:ext cx="230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ingapore Sling" pitchFamily="2" charset="0"/>
              </a:rPr>
              <a:t>Boundary Source: </a:t>
            </a:r>
          </a:p>
          <a:p>
            <a:r>
              <a:rPr lang="en-US" sz="1600" dirty="0">
                <a:latin typeface="Singapore Sling" pitchFamily="2" charset="0"/>
              </a:rPr>
              <a:t>- data.gov.sg</a:t>
            </a:r>
            <a:endParaRPr lang="en-SG" sz="1600" dirty="0">
              <a:latin typeface="Singapore Sl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4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EA2E2-446C-40FF-5B9F-FC57A6C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Singapore Sling" pitchFamily="2" charset="0"/>
              </a:rPr>
              <a:t>#eastsidebestside</a:t>
            </a:r>
            <a:endParaRPr lang="en-SG" sz="3200" dirty="0">
              <a:latin typeface="Singapore Sling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EA422-FE18-5294-95E3-71FB00823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t="8507" r="11731" b="19869"/>
          <a:stretch/>
        </p:blipFill>
        <p:spPr>
          <a:xfrm>
            <a:off x="2678804" y="1748945"/>
            <a:ext cx="6834389" cy="4359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0C3D3-B16C-97FB-ACDF-761A325C4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18" r="85236" b="3019"/>
          <a:stretch/>
        </p:blipFill>
        <p:spPr>
          <a:xfrm>
            <a:off x="4664201" y="6238576"/>
            <a:ext cx="1431797" cy="484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3A0AF-AD0B-15E5-C5B9-F829B0CA0875}"/>
              </a:ext>
            </a:extLst>
          </p:cNvPr>
          <p:cNvSpPr txBox="1"/>
          <p:nvPr/>
        </p:nvSpPr>
        <p:spPr>
          <a:xfrm>
            <a:off x="0" y="5647454"/>
            <a:ext cx="230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ingapore Sling" pitchFamily="2" charset="0"/>
              </a:rPr>
              <a:t>Boundary Source: </a:t>
            </a:r>
          </a:p>
          <a:p>
            <a:r>
              <a:rPr lang="en-US" sz="1600" dirty="0">
                <a:latin typeface="Singapore Sling" pitchFamily="2" charset="0"/>
              </a:rPr>
              <a:t>- data.gov.sg</a:t>
            </a:r>
            <a:endParaRPr lang="en-SG" sz="1600" dirty="0">
              <a:latin typeface="Singapore Sl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3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Singapore Sling</vt:lpstr>
      <vt:lpstr>Office Theme</vt:lpstr>
      <vt:lpstr>We have so much more than Gardens by the Bay and Marina Bay Sands to See &amp; Do</vt:lpstr>
      <vt:lpstr>You won’t get fined for having chewing gum but maybe for a lack of common sense (e.g. littering, Vandalism) </vt:lpstr>
      <vt:lpstr>You love hiking? Does Singapore have mountains?  👉👈 We have bukit timah at ~164m.</vt:lpstr>
      <vt:lpstr>I heard Singapore is very safe 😅 Yes it is quite safe</vt:lpstr>
      <vt:lpstr>#eastsidebestside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have so much more than Gardens by the Bay and Marina Bay Sands to See &amp; Do</dc:title>
  <dc:creator>James Tan</dc:creator>
  <cp:lastModifiedBy>James Tan</cp:lastModifiedBy>
  <cp:revision>3</cp:revision>
  <dcterms:created xsi:type="dcterms:W3CDTF">2023-11-06T23:11:26Z</dcterms:created>
  <dcterms:modified xsi:type="dcterms:W3CDTF">2023-11-06T23:54:37Z</dcterms:modified>
</cp:coreProperties>
</file>