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Suspension of dried lipids in methanol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Homogenization and centrifugation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Removal of hexane-lipid layer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204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Lapasaran,Erin Jane V</cp:lastModifiedBy>
  <cp:revision>3</cp:revision>
  <dcterms:created xsi:type="dcterms:W3CDTF">2018-07-17T19:08:34Z</dcterms:created>
  <dcterms:modified xsi:type="dcterms:W3CDTF">2018-07-17T19:27:30Z</dcterms:modified>
</cp:coreProperties>
</file>