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70" r:id="rId8"/>
    <p:sldId id="269" r:id="rId9"/>
    <p:sldId id="272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84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9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2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1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B99EA6-6E70-4D4D-9C4B-0A10C6E220BB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7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9EA6-6E70-4D4D-9C4B-0A10C6E220BB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5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B99EA6-6E70-4D4D-9C4B-0A10C6E220BB}" type="datetimeFigureOut">
              <a:rPr lang="en-US" smtClean="0"/>
              <a:pPr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3EA1A7-BA1C-4B74-B54B-6903BD651DD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94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97A5F6-E6E2-4AEF-B843-1845ABBCD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The effect of diapause on digestive efficiency across different strains of European corn borer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4B386A-51D0-492F-8518-FABD7686F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James brown, Erin Jane Lapasaran, Jeremiah </a:t>
            </a:r>
            <a:r>
              <a:rPr lang="en-US" dirty="0" err="1"/>
              <a:t>martinez</a:t>
            </a:r>
            <a:endParaRPr lang="en-US" dirty="0"/>
          </a:p>
          <a:p>
            <a:r>
              <a:rPr lang="en-US" dirty="0" err="1"/>
              <a:t>Usda-ars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1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8B48-8FF1-413E-880E-7681A875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1FC0-EB1C-45A1-A377-1A31EDB1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Shorter diapausing strain had a higher rate of digestive efficiency compared to the strain with longer diapause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Edits: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Compress this information onto the slides with the graphs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The information should be specific. What exactly did we see in the data? Independent variable, dependent variable, then the comparison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This bullet is out of place and needs to be moved to the discussion section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“Higher digestive efficiency could be beneficial because of higher resource competition”</a:t>
            </a:r>
          </a:p>
        </p:txBody>
      </p:sp>
    </p:spTree>
    <p:extLst>
      <p:ext uri="{BB962C8B-B14F-4D97-AF65-F5344CB8AC3E}">
        <p14:creationId xmlns:p14="http://schemas.microsoft.com/office/powerpoint/2010/main" val="199419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E4F5-61BD-4447-888A-091C5F4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7B115-B260-47D6-8DDB-4DD714533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8B28C-E82A-4C37-B0C5-C09AC206D9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BB881-B19B-4709-8C57-1184BF9F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5540A-0F8F-4E68-BF68-49B92A0DDF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0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3644-C225-42AB-A35C-0334B3AB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8CB0-111B-4F4C-8D03-DB86A011D4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More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5B9CE-DB31-42C5-BE86-A8C0C206EB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Photos of results/graphs</a:t>
            </a:r>
          </a:p>
        </p:txBody>
      </p:sp>
    </p:spTree>
    <p:extLst>
      <p:ext uri="{BB962C8B-B14F-4D97-AF65-F5344CB8AC3E}">
        <p14:creationId xmlns:p14="http://schemas.microsoft.com/office/powerpoint/2010/main" val="264020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110D-5D02-464D-912A-94576CF1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BBEBC-4034-44D7-AD06-F05034F5C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Photos of larvae</a:t>
            </a:r>
          </a:p>
        </p:txBody>
      </p:sp>
    </p:spTree>
    <p:extLst>
      <p:ext uri="{BB962C8B-B14F-4D97-AF65-F5344CB8AC3E}">
        <p14:creationId xmlns:p14="http://schemas.microsoft.com/office/powerpoint/2010/main" val="2484200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A25D-02C2-4A5E-B6B7-66AFCD7A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BCA34-A1AC-4452-85FD-9FBF1086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Applications of results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More efficient pest management 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Compensation for crop loss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Planting more crops to overcome yield loss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Planting different types of crops that ECB typically do not feed 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Higher digestive efficiency could be beneficial because of higher resource competition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Edits: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Please be specific: what specific pest management systems does this apply to?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How does one compensate for crop loss?</a:t>
            </a:r>
          </a:p>
        </p:txBody>
      </p:sp>
    </p:spTree>
    <p:extLst>
      <p:ext uri="{BB962C8B-B14F-4D97-AF65-F5344CB8AC3E}">
        <p14:creationId xmlns:p14="http://schemas.microsoft.com/office/powerpoint/2010/main" val="35176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7159-15C6-4032-9410-A6DBF1B9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E3E2-E331-4D8F-9743-32581FA9C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72C30-7A32-4BDB-B0E9-659BBD6E2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Photos to go along with discussion</a:t>
            </a:r>
          </a:p>
        </p:txBody>
      </p:sp>
    </p:spTree>
    <p:extLst>
      <p:ext uri="{BB962C8B-B14F-4D97-AF65-F5344CB8AC3E}">
        <p14:creationId xmlns:p14="http://schemas.microsoft.com/office/powerpoint/2010/main" val="76692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E963-C9D6-4D5F-896F-876FAC1B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CD51-8E7E-4CAE-A8F6-58459FE0B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Edits: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do you conclude?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Improvements in data collection? Holes in data set (what can’t we see with this data)? What future experiments do you propose now that we have these results?</a:t>
            </a:r>
          </a:p>
        </p:txBody>
      </p:sp>
    </p:spTree>
    <p:extLst>
      <p:ext uri="{BB962C8B-B14F-4D97-AF65-F5344CB8AC3E}">
        <p14:creationId xmlns:p14="http://schemas.microsoft.com/office/powerpoint/2010/main" val="60352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69C9-E0AF-4653-B058-AF7DEF48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5FC35-51A7-4D53-A59F-7B3D6E4C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B7F87-4603-441A-BF92-253D5D4D6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5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European corn borers in the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Please include a pitch. Explain why this insect, this project, and this approach is important</a:t>
            </a:r>
            <a:endParaRPr lang="en-US" dirty="0"/>
          </a:p>
          <a:p>
            <a:r>
              <a:rPr lang="en-US" dirty="0"/>
              <a:t>European corn borers have been a major pest of agricultural corn since the 20</a:t>
            </a:r>
            <a:r>
              <a:rPr lang="en-US" baseline="30000" dirty="0"/>
              <a:t>th</a:t>
            </a:r>
            <a:r>
              <a:rPr lang="en-US" dirty="0"/>
              <a:t> century. These insects are responsible for approximately $1 billion in yield-related losses.  Understanding the digestive efficiency of different strains of this insect will allow for a more comprehensive way to manage this pest.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1673-4AD9-42CC-B48E-8E5F65C5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B120-0BD2-4018-A97D-E2E15BC2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European corn borer is a primary pest of agricultural corn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Approximately $1 billion in yield-related loss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Two strains of European corn borer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Univoltine</a:t>
            </a:r>
            <a:r>
              <a:rPr lang="en-US" dirty="0"/>
              <a:t> (UZ) vs. Bivoltine (BE)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Different diapause lengths (12:12, 16:8)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Edits: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This slide needs to include information about the importance/history of </a:t>
            </a:r>
            <a:r>
              <a:rPr lang="en-US" b="1" u="sng" dirty="0">
                <a:solidFill>
                  <a:srgbClr val="FF0000"/>
                </a:solidFill>
              </a:rPr>
              <a:t>ECB and diapause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This slide need to include information on the importance/history of digestive efficiency and testing it.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FF0000"/>
              </a:solidFill>
            </a:endParaRPr>
          </a:p>
          <a:p>
            <a:pPr marL="201168" lvl="1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3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D36C-F6EC-49ED-9F3C-8B7141CF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0C9E4-AA4C-4950-8A83-7B521BC7B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Photos of larvae with captions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C80C0-DD8A-478C-BBA9-0AF6AD799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14913" cy="44361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950E3-4553-4C9F-8065-EFA522DD5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086" y="0"/>
            <a:ext cx="5914913" cy="44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4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E2D2-9481-4213-BD9E-D873FD30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343D-E716-4DD8-A2A1-118D12B8B4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Folch</a:t>
            </a:r>
            <a:r>
              <a:rPr lang="en-US" dirty="0"/>
              <a:t> Extraction Method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Edits JTB: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Try creating an info-graphic to explain methodology. It would remove the need for the wordy explanation and would get the point across quickly.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bullets are technically incorrect.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“Dried lipids are not suspended in methanol.”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“Removal of hexane-lipid layer”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7E9A1-393E-453A-9BBC-5F6E6D2E0C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Photos of extraction method</a:t>
            </a:r>
          </a:p>
        </p:txBody>
      </p:sp>
    </p:spTree>
    <p:extLst>
      <p:ext uri="{BB962C8B-B14F-4D97-AF65-F5344CB8AC3E}">
        <p14:creationId xmlns:p14="http://schemas.microsoft.com/office/powerpoint/2010/main" val="341924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1189-037C-4FB3-83B7-B9DDC92D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1AE8-269E-47A3-A565-FD60F3E1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Edits: compress this information into the one “methodology”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4C5C2-9800-4C61-B8B5-9E14824C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Dilution information</a:t>
            </a:r>
          </a:p>
          <a:p>
            <a:r>
              <a:rPr lang="en-US" dirty="0"/>
              <a:t>FAMEs</a:t>
            </a:r>
          </a:p>
          <a:p>
            <a:r>
              <a:rPr lang="en-US" dirty="0"/>
              <a:t>Insect rearing</a:t>
            </a:r>
          </a:p>
        </p:txBody>
      </p:sp>
    </p:spTree>
    <p:extLst>
      <p:ext uri="{BB962C8B-B14F-4D97-AF65-F5344CB8AC3E}">
        <p14:creationId xmlns:p14="http://schemas.microsoft.com/office/powerpoint/2010/main" val="1452706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9D61-CC37-4752-8CCC-4C49A038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Methodology- Insect Rearing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FEAC-835A-4EA4-A09A-B25590C3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Two sympatric strains of European corn borer with different diapause lengths were reared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Digestive efficiency was tested by comparing consumption rate of each strain during fifth instar when feeding on corn plant leaves</a:t>
            </a:r>
          </a:p>
        </p:txBody>
      </p:sp>
    </p:spTree>
    <p:extLst>
      <p:ext uri="{BB962C8B-B14F-4D97-AF65-F5344CB8AC3E}">
        <p14:creationId xmlns:p14="http://schemas.microsoft.com/office/powerpoint/2010/main" val="124898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7039-B4E2-4445-B18E-3CCC2702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Methodology- Insect Rearing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28874-B7C4-4314-B2B8-1F1536C9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07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Edit: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Hypothesis of the experiment.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are we testing and what do we think will happen, hypothetically</a:t>
            </a:r>
          </a:p>
          <a:p>
            <a:pPr marL="201168" lvl="1" indent="0">
              <a:buNone/>
            </a:pPr>
            <a:r>
              <a:rPr lang="en-US" dirty="0">
                <a:solidFill>
                  <a:schemeClr val="tx1"/>
                </a:solidFill>
              </a:rPr>
              <a:t>Our experimental hypothesis is that diapause does affect digestive efficiency in European corn borers. We predicted that the diapausing, long-daylight hour larvae would have the highest rate of digestive efficiency because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these larvae must utilize the same amount of resources for a longer period of time in order to survive and move into its next life stage. (Move to discussion)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593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Courier New</vt:lpstr>
      <vt:lpstr>Retrospect</vt:lpstr>
      <vt:lpstr>The effect of diapause on digestive efficiency across different strains of European corn borer</vt:lpstr>
      <vt:lpstr>European corn borers in the field</vt:lpstr>
      <vt:lpstr>Background</vt:lpstr>
      <vt:lpstr>Background</vt:lpstr>
      <vt:lpstr>Methodology</vt:lpstr>
      <vt:lpstr>Methodology</vt:lpstr>
      <vt:lpstr>Methodology- Insect Rearing</vt:lpstr>
      <vt:lpstr>Methodology- Insect Rearing</vt:lpstr>
      <vt:lpstr>Experimental Hypothesis</vt:lpstr>
      <vt:lpstr>Results</vt:lpstr>
      <vt:lpstr>Results</vt:lpstr>
      <vt:lpstr>Results</vt:lpstr>
      <vt:lpstr>Results</vt:lpstr>
      <vt:lpstr>Discussion</vt:lpstr>
      <vt:lpstr>Discussion</vt:lpstr>
      <vt:lpstr>Conclusion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diapause on digestive efficiency across different strains of European corn borer</dc:title>
  <dc:creator>Erin Lapasaran</dc:creator>
  <cp:lastModifiedBy>Chemistry Group Computer</cp:lastModifiedBy>
  <cp:revision>11</cp:revision>
  <dcterms:created xsi:type="dcterms:W3CDTF">2018-07-17T19:08:34Z</dcterms:created>
  <dcterms:modified xsi:type="dcterms:W3CDTF">2018-07-24T17:02:33Z</dcterms:modified>
</cp:coreProperties>
</file>