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9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9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2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44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41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8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8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8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5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15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4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8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92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99EA6-6E70-4D4D-9C4B-0A10C6E220BB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994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97A5F6-E6E2-4AEF-B843-1845ABBC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effect of diapause on digestive efficiency across different strains of European corn borer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24B386A-51D0-492F-8518-FABD7686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brown, Erin Jane Lapasaran, Jeremiah </a:t>
            </a:r>
            <a:r>
              <a:rPr lang="en-US" dirty="0" err="1"/>
              <a:t>martinez</a:t>
            </a:r>
            <a:endParaRPr lang="en-US" dirty="0"/>
          </a:p>
          <a:p>
            <a:r>
              <a:rPr lang="en-US" dirty="0" err="1"/>
              <a:t>Usda-ars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5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48B48-8FF1-413E-880E-7681A87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EF1FC0-EB1C-45A1-A377-1A31ED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Shorter diapausing strain had a higher rate of digestive efficiency compared to the strain with longer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Higher digestive efficiency could be beneficial because of higher resource </a:t>
            </a:r>
            <a:r>
              <a:rPr lang="en-US" dirty="0" smtClean="0"/>
              <a:t>competition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Compress this information onto the slides with the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information should be specific. What exactly did we see in the data? Independent variable, dependent variable, then the 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This bullet is out of place and needs to be moved to the discussion section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“</a:t>
            </a:r>
            <a:r>
              <a:rPr lang="en-US" dirty="0" smtClean="0"/>
              <a:t>Higher digestive efficiency could be beneficial because of higher resource </a:t>
            </a:r>
            <a:r>
              <a:rPr lang="en-US" dirty="0" smtClean="0"/>
              <a:t>competition”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941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3E4F5-61BD-4447-888A-091C5F4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E7B115-B260-47D6-8DDB-4DD71453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D8B28C-E82A-4C37-B0C5-C09AC206D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0BB881-B19B-4709-8C57-1184BF9F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E5540A-0F8F-4E68-BF68-49B92A0DD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80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E3644-C225-42AB-A35C-0334B3A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CE8CB0-111B-4F4C-8D03-DB86A011D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75B9CE-DB31-42C5-BE86-A8C0C206E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results/graphs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26402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A110D-5D02-464D-912A-94576CF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ABBEBC-4034-44D7-AD06-F05034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</a:t>
            </a:r>
          </a:p>
        </p:txBody>
      </p:sp>
    </p:spTree>
    <p:extLst>
      <p:ext uri="{BB962C8B-B14F-4D97-AF65-F5344CB8AC3E}">
        <p14:creationId xmlns:p14="http://schemas.microsoft.com/office/powerpoint/2010/main" xmlns="" val="24842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6A25D-02C2-4A5E-B6B7-66AFCD7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1BCA34-A1AC-4452-85FD-9FBF1086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Applications of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efficient pest management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Compensation for crop </a:t>
            </a:r>
            <a:r>
              <a:rPr lang="en-US" dirty="0" smtClean="0"/>
              <a:t>loss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Please be specific: what specific pest management systems does this apply to?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How does </a:t>
            </a:r>
            <a:r>
              <a:rPr lang="en-US" smtClean="0"/>
              <a:t>one compensate for crop loss?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37159-15C6-4032-9410-A6DBF1B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CE3E2-E331-4D8F-9743-32581FA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F72C30-7A32-4BDB-B0E9-659BBD6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to go along with discussion</a:t>
            </a:r>
          </a:p>
        </p:txBody>
      </p:sp>
    </p:spTree>
    <p:extLst>
      <p:ext uri="{BB962C8B-B14F-4D97-AF65-F5344CB8AC3E}">
        <p14:creationId xmlns:p14="http://schemas.microsoft.com/office/powerpoint/2010/main" xmlns="" val="7669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BE963-C9D6-4D5F-896F-876FAC1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5DCD51-8E7E-4CAE-A8F6-58459FE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Edits: </a:t>
            </a:r>
          </a:p>
          <a:p>
            <a:pPr lvl="1"/>
            <a:r>
              <a:rPr lang="en-US" dirty="0" smtClean="0"/>
              <a:t>What do you conclude?</a:t>
            </a:r>
          </a:p>
          <a:p>
            <a:pPr lvl="1"/>
            <a:r>
              <a:rPr lang="en-US" dirty="0" smtClean="0"/>
              <a:t>Improvements in data collection? Holes in data set (what can’t we see with this data)? What future experiments do you propose now that we have these results?</a:t>
            </a:r>
          </a:p>
        </p:txBody>
      </p:sp>
    </p:spTree>
    <p:extLst>
      <p:ext uri="{BB962C8B-B14F-4D97-AF65-F5344CB8AC3E}">
        <p14:creationId xmlns:p14="http://schemas.microsoft.com/office/powerpoint/2010/main" xmlns="" val="6035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269C9-E0AF-4653-B058-AF7DEF4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C5FC35-51A7-4D53-A59F-7B3D6E4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6B7F87-4603-441A-BF92-253D5D4D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Pitch/Hook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include a pitch. Explain why this insect, this project, and this approach is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E1673-4AD9-42CC-B48E-8E5F65C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86B120-0BD2-4018-A97D-E2E15BC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European corn borer is a primary pest of agricultural corn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Approximately $1 billion in yield-related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strains of European corn borer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Univoltine</a:t>
            </a:r>
            <a:r>
              <a:rPr lang="en-US" dirty="0"/>
              <a:t> (UZ) vs. Bivoltine (BE)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diapause lengths (12:12, </a:t>
            </a:r>
            <a:r>
              <a:rPr lang="en-US" dirty="0" smtClean="0"/>
              <a:t>16:8)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This slide needs to include information about the importance/history of </a:t>
            </a:r>
            <a:r>
              <a:rPr lang="en-US" b="1" u="sng" dirty="0" smtClean="0"/>
              <a:t>ECB and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This slide need to include information on the importance/history of digestive efficiency and testing it.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8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6D36C-F6EC-49ED-9F3C-8B7141C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90C9E4-AA4C-4950-8A83-7B521BC7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 with captions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725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7E2D2-9481-4213-BD9E-D873FD3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D3343D-E716-4DD8-A2A1-118D12B8B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Folch</a:t>
            </a:r>
            <a:r>
              <a:rPr lang="en-US" dirty="0"/>
              <a:t> Extraction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Suspension of dried lipids in methanol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Homogenization and centrifugation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Removal of hexane-lipid </a:t>
            </a:r>
            <a:r>
              <a:rPr lang="en-US" dirty="0" smtClean="0"/>
              <a:t>layer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Edits JTB:</a:t>
            </a:r>
          </a:p>
          <a:p>
            <a:pPr lvl="1"/>
            <a:r>
              <a:rPr lang="en-US" dirty="0" smtClean="0"/>
              <a:t>Try creating an info-graphic to explain methodology. It would remove the need for the wordy explanation and would get the point across quickly. </a:t>
            </a:r>
          </a:p>
          <a:p>
            <a:pPr lvl="1"/>
            <a:r>
              <a:rPr lang="en-US" dirty="0" smtClean="0"/>
              <a:t>The bullets are technically incorrect. </a:t>
            </a:r>
          </a:p>
          <a:p>
            <a:pPr lvl="2"/>
            <a:r>
              <a:rPr lang="en-US" dirty="0" smtClean="0"/>
              <a:t>“Dried lipids are not suspended in methanol.”</a:t>
            </a:r>
          </a:p>
          <a:p>
            <a:pPr lvl="2"/>
            <a:r>
              <a:rPr lang="en-US" dirty="0" smtClean="0"/>
              <a:t>“Removal of hexane-lipid layer”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37E9A1-393E-453A-9BBC-5F6E6D2E0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Photos of extraction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419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E1189-037C-4FB3-83B7-B9DDC9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B1AE8-269E-47A3-A565-FD60F3E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Edits: compress this information into the one “methodology” slide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74C5C2-9800-4C61-B8B5-9E14824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Dilution information</a:t>
            </a:r>
          </a:p>
          <a:p>
            <a:r>
              <a:rPr lang="en-US" dirty="0"/>
              <a:t>FAMEs</a:t>
            </a:r>
          </a:p>
          <a:p>
            <a:r>
              <a:rPr lang="en-US" dirty="0"/>
              <a:t>Insect rearing</a:t>
            </a:r>
          </a:p>
        </p:txBody>
      </p:sp>
    </p:spTree>
    <p:extLst>
      <p:ext uri="{BB962C8B-B14F-4D97-AF65-F5344CB8AC3E}">
        <p14:creationId xmlns:p14="http://schemas.microsoft.com/office/powerpoint/2010/main" xmlns="" val="14527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F9D61-CC37-4752-8CCC-4C49A03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AFEAC-835A-4EA4-A09A-B25590C3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sympatric strains of European corn borer with different diapause lengths were reared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Digestive efficiency was tested by comparing consumption rate of each strain during fifth instar when feeding on corn plant leaves</a:t>
            </a:r>
          </a:p>
        </p:txBody>
      </p:sp>
    </p:spTree>
    <p:extLst>
      <p:ext uri="{BB962C8B-B14F-4D97-AF65-F5344CB8AC3E}">
        <p14:creationId xmlns:p14="http://schemas.microsoft.com/office/powerpoint/2010/main" xmlns="" val="124898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97039-B4E2-4445-B18E-3CCC270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828874-B7C4-4314-B2B8-1F1536C9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57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Edit: </a:t>
            </a:r>
          </a:p>
          <a:p>
            <a:pPr lvl="1"/>
            <a:r>
              <a:rPr lang="en-US" dirty="0" smtClean="0"/>
              <a:t>Hypothesis of the </a:t>
            </a:r>
            <a:r>
              <a:rPr lang="en-US" dirty="0" err="1" smtClean="0"/>
              <a:t>experiemnt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What are we testing and what do we think will happen, hypothetically?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460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The effect of diapause on digestive efficiency across different strains of European corn borer</vt:lpstr>
      <vt:lpstr>Pitch/Hook Slide</vt:lpstr>
      <vt:lpstr>Background</vt:lpstr>
      <vt:lpstr>Background</vt:lpstr>
      <vt:lpstr>Methodology</vt:lpstr>
      <vt:lpstr>Methodology</vt:lpstr>
      <vt:lpstr>Methodology- Insect Rearing</vt:lpstr>
      <vt:lpstr>Methodology- Insect Rearing</vt:lpstr>
      <vt:lpstr>Slide 9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diapause on digestive efficiency across different strains of European corn borer</dc:title>
  <dc:creator>Erin Lapasaran</dc:creator>
  <cp:lastModifiedBy>JBrown</cp:lastModifiedBy>
  <cp:revision>6</cp:revision>
  <dcterms:created xsi:type="dcterms:W3CDTF">2018-07-17T19:08:34Z</dcterms:created>
  <dcterms:modified xsi:type="dcterms:W3CDTF">2018-07-20T15:27:10Z</dcterms:modified>
</cp:coreProperties>
</file>