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9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competition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Compress this information onto the slides with the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information should be specific. What exactly did we see in the data? Independent variable, dependent variable, then the 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bullet is out of place and needs to be moved to the discussion section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“Higher digestive efficiency could be beneficial because of higher resource competition”</a:t>
            </a:r>
          </a:p>
        </p:txBody>
      </p:sp>
    </p:spTree>
    <p:extLst>
      <p:ext uri="{BB962C8B-B14F-4D97-AF65-F5344CB8AC3E}">
        <p14:creationId xmlns:p14="http://schemas.microsoft.com/office/powerpoint/2010/main" val="19941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val="2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val="24842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loss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Please be specific: what specific pest management systems does this apply to?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does </a:t>
            </a:r>
            <a:r>
              <a:rPr lang="en-US"/>
              <a:t>one compensate for crop loss?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val="7669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Edits: </a:t>
            </a:r>
          </a:p>
          <a:p>
            <a:pPr lvl="1"/>
            <a:r>
              <a:rPr lang="en-US" dirty="0"/>
              <a:t>What do you conclude?</a:t>
            </a:r>
          </a:p>
          <a:p>
            <a:pPr lvl="1"/>
            <a:r>
              <a:rPr lang="en-US" dirty="0"/>
              <a:t>Improvements in data collection? Holes in data set (what can’t we see with this data)? What future experiments do you propose now that we have these results?</a:t>
            </a:r>
          </a:p>
        </p:txBody>
      </p:sp>
    </p:spTree>
    <p:extLst>
      <p:ext uri="{BB962C8B-B14F-4D97-AF65-F5344CB8AC3E}">
        <p14:creationId xmlns:p14="http://schemas.microsoft.com/office/powerpoint/2010/main" val="6035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Pitch/Hook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include a pitch. Explain why this insect, this project, and this approach is important</a:t>
            </a:r>
          </a:p>
          <a:p>
            <a:endParaRPr lang="en-US" dirty="0"/>
          </a:p>
          <a:p>
            <a:r>
              <a:rPr lang="en-US" dirty="0"/>
              <a:t>European corn borers have been a major pest of agricultural corn since the 20</a:t>
            </a:r>
            <a:r>
              <a:rPr lang="en-US" baseline="30000" dirty="0"/>
              <a:t>th</a:t>
            </a:r>
            <a:r>
              <a:rPr lang="en-US" dirty="0"/>
              <a:t> century. Understanding the digestive efficiency of different strains of this insect will allow for a more comprehensive way to manage this pest.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16:8)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slide needs to include information about the importance/history of </a:t>
            </a:r>
            <a:r>
              <a:rPr lang="en-US" b="1" u="sng" dirty="0"/>
              <a:t>ECB and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slide need to include information on the importance/history of digestive efficiency and testing it.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</p:spTree>
    <p:extLst>
      <p:ext uri="{BB962C8B-B14F-4D97-AF65-F5344CB8AC3E}">
        <p14:creationId xmlns:p14="http://schemas.microsoft.com/office/powerpoint/2010/main" val="17725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Suspension of dried lipids in methanol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Homogenization and centrifugation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Removal of hexane-lipid layer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None/>
            </a:pPr>
            <a:r>
              <a:rPr lang="en-US" dirty="0"/>
              <a:t>Edits JTB:</a:t>
            </a:r>
          </a:p>
          <a:p>
            <a:pPr lvl="1"/>
            <a:r>
              <a:rPr lang="en-US" dirty="0"/>
              <a:t>Try creating an info-graphic to explain methodology. It would remove the need for the wordy explanation and would get the point across quickly. </a:t>
            </a:r>
          </a:p>
          <a:p>
            <a:pPr lvl="1"/>
            <a:r>
              <a:rPr lang="en-US" dirty="0"/>
              <a:t>The bullets are technically incorrect. </a:t>
            </a:r>
          </a:p>
          <a:p>
            <a:pPr lvl="2"/>
            <a:r>
              <a:rPr lang="en-US" dirty="0"/>
              <a:t>“Dried lipids are not suspended in methanol.”</a:t>
            </a:r>
          </a:p>
          <a:p>
            <a:pPr lvl="2"/>
            <a:r>
              <a:rPr lang="en-US" dirty="0"/>
              <a:t>“Removal of hexane-lipid layer”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3419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Edits: compress this information into the one “methodology”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val="1452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val="12489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Edit: </a:t>
            </a:r>
          </a:p>
          <a:p>
            <a:pPr lvl="1"/>
            <a:r>
              <a:rPr lang="en-US" dirty="0"/>
              <a:t>Hypothesis of the experiment. </a:t>
            </a:r>
          </a:p>
          <a:p>
            <a:pPr lvl="1"/>
            <a:r>
              <a:rPr lang="en-US" dirty="0"/>
              <a:t>What are we testing and what do we think will happen, hypothetically?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 New</vt:lpstr>
      <vt:lpstr>Retrospect</vt:lpstr>
      <vt:lpstr>The effect of diapause on digestive efficiency across different strains of European corn borer</vt:lpstr>
      <vt:lpstr>Pitch/Hook Slide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PowerPoint Presentation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Lapasaran,Erin Jane V</cp:lastModifiedBy>
  <cp:revision>8</cp:revision>
  <dcterms:created xsi:type="dcterms:W3CDTF">2018-07-17T19:08:34Z</dcterms:created>
  <dcterms:modified xsi:type="dcterms:W3CDTF">2018-07-23T04:40:35Z</dcterms:modified>
</cp:coreProperties>
</file>