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ADC1F-7D8B-4A1A-9514-A85B978DEAC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658A-77E9-4189-BA32-5447CEC112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Quantification</a:t>
            </a:r>
          </a:p>
          <a:p>
            <a:pPr lvl="1"/>
            <a:r>
              <a:rPr lang="en-US" dirty="0" smtClean="0"/>
              <a:t>HPLC-ELSD to quantify TAG in larval samples </a:t>
            </a:r>
          </a:p>
          <a:p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GC-FID to identify methylated TAG samples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020F-4215-BC4E-B4A9-818718502D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27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10F6-1824-4E4A-B199-4B27AAB46EF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4F0C-DD14-40AA-8D45-7F3ABD1BCB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/>
          <a:srcRect l="9102" r="6690" b="23372"/>
          <a:stretch/>
        </p:blipFill>
        <p:spPr>
          <a:xfrm>
            <a:off x="3498584" y="363654"/>
            <a:ext cx="1020161" cy="2200165"/>
          </a:xfrm>
          <a:prstGeom prst="rect">
            <a:avLst/>
          </a:prstGeom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7964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7964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14" name="Picture 18" descr="https://www.thomassci.com/_resources/_global/media/resized/00071/ihwx.df3fa1bf-3cac-46f4-b16c-e01985458c96.500.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8386" y="457201"/>
            <a:ext cx="1720283" cy="2293711"/>
          </a:xfrm>
          <a:prstGeom prst="rect">
            <a:avLst/>
          </a:prstGeom>
          <a:noFill/>
        </p:spPr>
      </p:pic>
      <p:pic>
        <p:nvPicPr>
          <p:cNvPr id="4116" name="Picture 20" descr="http://es.medwow.com/med/tissue-homogenizer/bertin-technologies/precellys-24-series/xprecellys-24-series.mth45686_200_200.jpg.pagespeed.ic.TPa7LWBuWZ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5624" y="1792061"/>
            <a:ext cx="1638980" cy="2185307"/>
          </a:xfrm>
          <a:prstGeom prst="rect">
            <a:avLst/>
          </a:prstGeom>
          <a:noFill/>
        </p:spPr>
      </p:pic>
      <p:grpSp>
        <p:nvGrpSpPr>
          <p:cNvPr id="2" name="Group 29"/>
          <p:cNvGrpSpPr/>
          <p:nvPr/>
        </p:nvGrpSpPr>
        <p:grpSpPr>
          <a:xfrm>
            <a:off x="8022774" y="1666186"/>
            <a:ext cx="766081" cy="2169450"/>
            <a:chOff x="10288815" y="1587497"/>
            <a:chExt cx="1021441" cy="2169450"/>
          </a:xfrm>
        </p:grpSpPr>
        <p:grpSp>
          <p:nvGrpSpPr>
            <p:cNvPr id="3" name="Group 24"/>
            <p:cNvGrpSpPr/>
            <p:nvPr/>
          </p:nvGrpSpPr>
          <p:grpSpPr>
            <a:xfrm>
              <a:off x="10288815" y="1587497"/>
              <a:ext cx="1021441" cy="2169450"/>
              <a:chOff x="10288815" y="1587497"/>
              <a:chExt cx="1021441" cy="2169450"/>
            </a:xfrm>
          </p:grpSpPr>
          <p:pic>
            <p:nvPicPr>
              <p:cNvPr id="4101" name="Picture 4" descr="http://www.chemcollective.org/chem/ubc/exp03/images/dilutions.gif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78865"/>
              <a:stretch>
                <a:fillRect/>
              </a:stretch>
            </p:blipFill>
            <p:spPr bwMode="auto">
              <a:xfrm>
                <a:off x="10288815" y="1587497"/>
                <a:ext cx="1021441" cy="2169450"/>
              </a:xfrm>
              <a:prstGeom prst="rect">
                <a:avLst/>
              </a:prstGeom>
              <a:noFill/>
            </p:spPr>
          </p:pic>
          <p:sp>
            <p:nvSpPr>
              <p:cNvPr id="23" name="Minus 22"/>
              <p:cNvSpPr/>
              <p:nvPr/>
            </p:nvSpPr>
            <p:spPr>
              <a:xfrm>
                <a:off x="10310588" y="2884714"/>
                <a:ext cx="875392" cy="337457"/>
              </a:xfrm>
              <a:prstGeom prst="mathMin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Picture 4" descr="http://www.chemcollective.org/chem/ubc/exp03/images/dilutions.gif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</a:blip>
            <a:srcRect t="59795" r="78865"/>
            <a:stretch>
              <a:fillRect/>
            </a:stretch>
          </p:blipFill>
          <p:spPr bwMode="auto">
            <a:xfrm>
              <a:off x="10288815" y="2884714"/>
              <a:ext cx="1021441" cy="872233"/>
            </a:xfrm>
            <a:prstGeom prst="rect">
              <a:avLst/>
            </a:prstGeom>
            <a:noFill/>
          </p:spPr>
        </p:pic>
      </p:grpSp>
      <p:pic>
        <p:nvPicPr>
          <p:cNvPr id="28" name="Picture 4" descr="http://www.chemcollective.org/chem/ubc/exp03/images/dilutions.gif"/>
          <p:cNvPicPr>
            <a:picLocks noChangeAspect="1" noChangeArrowheads="1"/>
          </p:cNvPicPr>
          <p:nvPr/>
        </p:nvPicPr>
        <p:blipFill>
          <a:blip r:embed="rId6" cstate="print"/>
          <a:srcRect r="78865"/>
          <a:stretch>
            <a:fillRect/>
          </a:stretch>
        </p:blipFill>
        <p:spPr bwMode="auto">
          <a:xfrm>
            <a:off x="6966861" y="3977367"/>
            <a:ext cx="766081" cy="2169450"/>
          </a:xfrm>
          <a:prstGeom prst="rect">
            <a:avLst/>
          </a:prstGeom>
          <a:noFill/>
        </p:spPr>
      </p:pic>
      <p:grpSp>
        <p:nvGrpSpPr>
          <p:cNvPr id="4" name="Group 34"/>
          <p:cNvGrpSpPr/>
          <p:nvPr/>
        </p:nvGrpSpPr>
        <p:grpSpPr>
          <a:xfrm>
            <a:off x="0" y="4139866"/>
            <a:ext cx="1829802" cy="2529674"/>
            <a:chOff x="3044919" y="2448380"/>
            <a:chExt cx="3239718" cy="4789536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7875" t="11187" r="9809"/>
            <a:stretch/>
          </p:blipFill>
          <p:spPr>
            <a:xfrm rot="20632376">
              <a:off x="3414313" y="2565091"/>
              <a:ext cx="669931" cy="204293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-1891"/>
            <a:stretch/>
          </p:blipFill>
          <p:spPr>
            <a:xfrm>
              <a:off x="3044919" y="3206072"/>
              <a:ext cx="3239718" cy="403184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7875" t="11187" r="9809"/>
            <a:stretch/>
          </p:blipFill>
          <p:spPr>
            <a:xfrm flipH="1">
              <a:off x="4166334" y="2448380"/>
              <a:ext cx="669931" cy="2042936"/>
            </a:xfrm>
            <a:prstGeom prst="rect">
              <a:avLst/>
            </a:prstGeom>
          </p:spPr>
        </p:pic>
      </p:grpSp>
      <p:sp>
        <p:nvSpPr>
          <p:cNvPr id="4118" name="AutoShape 22" descr="Sartorius ENTRIS64-1S Analytical Balance 60 x 0.1mg, External Calibration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Sartorius ENTRIS64-1S Analytical Balance 60 x 0.1mg, External Calibration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2" name="AutoShape 26" descr="Sartorius ENTRIS64-1S Analytical Balance 60 x 0.1mg, External Calibration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24" name="Picture 28" descr="https://images-na.ssl-images-amazon.com/images/I/71gChJ6LYNL._SL1500_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0028" y="4558831"/>
            <a:ext cx="1236715" cy="209790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2499394" y="5456407"/>
            <a:ext cx="2692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Collected</a:t>
            </a:r>
          </a:p>
          <a:p>
            <a:r>
              <a:rPr lang="en-US" dirty="0" smtClean="0"/>
              <a:t>-Total lipid mass</a:t>
            </a:r>
          </a:p>
          <a:p>
            <a:r>
              <a:rPr lang="en-US" dirty="0" smtClean="0"/>
              <a:t>-Triglyceride concentration</a:t>
            </a:r>
          </a:p>
          <a:p>
            <a:r>
              <a:rPr lang="en-US" dirty="0" smtClean="0"/>
              <a:t>-Triglyceride composition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51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JBrown</dc:creator>
  <cp:lastModifiedBy>JBrown</cp:lastModifiedBy>
  <cp:revision>1</cp:revision>
  <dcterms:created xsi:type="dcterms:W3CDTF">2018-04-18T20:30:48Z</dcterms:created>
  <dcterms:modified xsi:type="dcterms:W3CDTF">2018-04-18T20:31:20Z</dcterms:modified>
</cp:coreProperties>
</file>