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96DA0-9423-49A6-A2D6-BAA6D55217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9B84C15-E476-4661-9B6F-886420A5E0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4E1ED1-256F-4AE8-B9A6-EEB1EB533852}"/>
              </a:ext>
            </a:extLst>
          </p:cNvPr>
          <p:cNvSpPr>
            <a:spLocks noGrp="1"/>
          </p:cNvSpPr>
          <p:nvPr>
            <p:ph type="dt" sz="half" idx="10"/>
          </p:nvPr>
        </p:nvSpPr>
        <p:spPr/>
        <p:txBody>
          <a:bodyPr/>
          <a:lstStyle/>
          <a:p>
            <a:fld id="{1E87C78C-4367-4238-9050-FC46075A3F30}" type="datetimeFigureOut">
              <a:rPr lang="en-US" smtClean="0"/>
              <a:t>6/19/2019</a:t>
            </a:fld>
            <a:endParaRPr lang="en-US"/>
          </a:p>
        </p:txBody>
      </p:sp>
      <p:sp>
        <p:nvSpPr>
          <p:cNvPr id="5" name="Footer Placeholder 4">
            <a:extLst>
              <a:ext uri="{FF2B5EF4-FFF2-40B4-BE49-F238E27FC236}">
                <a16:creationId xmlns:a16="http://schemas.microsoft.com/office/drawing/2014/main" id="{2CC879CB-05B0-4F8B-8109-112E0D1797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C2A568-B9DA-4A7B-AC17-D84969373BC0}"/>
              </a:ext>
            </a:extLst>
          </p:cNvPr>
          <p:cNvSpPr>
            <a:spLocks noGrp="1"/>
          </p:cNvSpPr>
          <p:nvPr>
            <p:ph type="sldNum" sz="quarter" idx="12"/>
          </p:nvPr>
        </p:nvSpPr>
        <p:spPr/>
        <p:txBody>
          <a:bodyPr/>
          <a:lstStyle/>
          <a:p>
            <a:fld id="{3AEBDD16-014C-4A31-ACF0-336680227F03}" type="slidenum">
              <a:rPr lang="en-US" smtClean="0"/>
              <a:t>‹#›</a:t>
            </a:fld>
            <a:endParaRPr lang="en-US"/>
          </a:p>
        </p:txBody>
      </p:sp>
    </p:spTree>
    <p:extLst>
      <p:ext uri="{BB962C8B-B14F-4D97-AF65-F5344CB8AC3E}">
        <p14:creationId xmlns:p14="http://schemas.microsoft.com/office/powerpoint/2010/main" val="3602646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F161E-42B6-4AC5-BBBC-C0883C5625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91A333-490F-4BD4-B73B-DD09956205D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96D276-B8BB-4300-8301-CFF585B0368C}"/>
              </a:ext>
            </a:extLst>
          </p:cNvPr>
          <p:cNvSpPr>
            <a:spLocks noGrp="1"/>
          </p:cNvSpPr>
          <p:nvPr>
            <p:ph type="dt" sz="half" idx="10"/>
          </p:nvPr>
        </p:nvSpPr>
        <p:spPr/>
        <p:txBody>
          <a:bodyPr/>
          <a:lstStyle/>
          <a:p>
            <a:fld id="{1E87C78C-4367-4238-9050-FC46075A3F30}" type="datetimeFigureOut">
              <a:rPr lang="en-US" smtClean="0"/>
              <a:t>6/19/2019</a:t>
            </a:fld>
            <a:endParaRPr lang="en-US"/>
          </a:p>
        </p:txBody>
      </p:sp>
      <p:sp>
        <p:nvSpPr>
          <p:cNvPr id="5" name="Footer Placeholder 4">
            <a:extLst>
              <a:ext uri="{FF2B5EF4-FFF2-40B4-BE49-F238E27FC236}">
                <a16:creationId xmlns:a16="http://schemas.microsoft.com/office/drawing/2014/main" id="{312893FD-1B5E-452A-BA52-C972187BE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829F2E-8DA6-47E4-94F6-DFF7933C75C1}"/>
              </a:ext>
            </a:extLst>
          </p:cNvPr>
          <p:cNvSpPr>
            <a:spLocks noGrp="1"/>
          </p:cNvSpPr>
          <p:nvPr>
            <p:ph type="sldNum" sz="quarter" idx="12"/>
          </p:nvPr>
        </p:nvSpPr>
        <p:spPr/>
        <p:txBody>
          <a:bodyPr/>
          <a:lstStyle/>
          <a:p>
            <a:fld id="{3AEBDD16-014C-4A31-ACF0-336680227F03}" type="slidenum">
              <a:rPr lang="en-US" smtClean="0"/>
              <a:t>‹#›</a:t>
            </a:fld>
            <a:endParaRPr lang="en-US"/>
          </a:p>
        </p:txBody>
      </p:sp>
    </p:spTree>
    <p:extLst>
      <p:ext uri="{BB962C8B-B14F-4D97-AF65-F5344CB8AC3E}">
        <p14:creationId xmlns:p14="http://schemas.microsoft.com/office/powerpoint/2010/main" val="3617336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E6B762-02E0-4C4F-A165-BA8C25FE46A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558CF5-EAA5-4C1E-8F6B-B7FC4BBC9B2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917EF0-F025-4B9D-821B-0CF840E83D12}"/>
              </a:ext>
            </a:extLst>
          </p:cNvPr>
          <p:cNvSpPr>
            <a:spLocks noGrp="1"/>
          </p:cNvSpPr>
          <p:nvPr>
            <p:ph type="dt" sz="half" idx="10"/>
          </p:nvPr>
        </p:nvSpPr>
        <p:spPr/>
        <p:txBody>
          <a:bodyPr/>
          <a:lstStyle/>
          <a:p>
            <a:fld id="{1E87C78C-4367-4238-9050-FC46075A3F30}" type="datetimeFigureOut">
              <a:rPr lang="en-US" smtClean="0"/>
              <a:t>6/19/2019</a:t>
            </a:fld>
            <a:endParaRPr lang="en-US"/>
          </a:p>
        </p:txBody>
      </p:sp>
      <p:sp>
        <p:nvSpPr>
          <p:cNvPr id="5" name="Footer Placeholder 4">
            <a:extLst>
              <a:ext uri="{FF2B5EF4-FFF2-40B4-BE49-F238E27FC236}">
                <a16:creationId xmlns:a16="http://schemas.microsoft.com/office/drawing/2014/main" id="{C72356F6-479C-4913-836E-BDF4AB0855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E4D409-EFB0-4850-8EC3-18285A9AC69B}"/>
              </a:ext>
            </a:extLst>
          </p:cNvPr>
          <p:cNvSpPr>
            <a:spLocks noGrp="1"/>
          </p:cNvSpPr>
          <p:nvPr>
            <p:ph type="sldNum" sz="quarter" idx="12"/>
          </p:nvPr>
        </p:nvSpPr>
        <p:spPr/>
        <p:txBody>
          <a:bodyPr/>
          <a:lstStyle/>
          <a:p>
            <a:fld id="{3AEBDD16-014C-4A31-ACF0-336680227F03}" type="slidenum">
              <a:rPr lang="en-US" smtClean="0"/>
              <a:t>‹#›</a:t>
            </a:fld>
            <a:endParaRPr lang="en-US"/>
          </a:p>
        </p:txBody>
      </p:sp>
    </p:spTree>
    <p:extLst>
      <p:ext uri="{BB962C8B-B14F-4D97-AF65-F5344CB8AC3E}">
        <p14:creationId xmlns:p14="http://schemas.microsoft.com/office/powerpoint/2010/main" val="2212090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E2AD6-E94B-4559-B7AF-CA02AFB2DD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6F0BE4-676B-40DA-9FB1-B454B48D9EB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AC2C01-3BB6-49E7-9A15-C9A20EB55BB2}"/>
              </a:ext>
            </a:extLst>
          </p:cNvPr>
          <p:cNvSpPr>
            <a:spLocks noGrp="1"/>
          </p:cNvSpPr>
          <p:nvPr>
            <p:ph type="dt" sz="half" idx="10"/>
          </p:nvPr>
        </p:nvSpPr>
        <p:spPr/>
        <p:txBody>
          <a:bodyPr/>
          <a:lstStyle/>
          <a:p>
            <a:fld id="{1E87C78C-4367-4238-9050-FC46075A3F30}" type="datetimeFigureOut">
              <a:rPr lang="en-US" smtClean="0"/>
              <a:t>6/19/2019</a:t>
            </a:fld>
            <a:endParaRPr lang="en-US"/>
          </a:p>
        </p:txBody>
      </p:sp>
      <p:sp>
        <p:nvSpPr>
          <p:cNvPr id="5" name="Footer Placeholder 4">
            <a:extLst>
              <a:ext uri="{FF2B5EF4-FFF2-40B4-BE49-F238E27FC236}">
                <a16:creationId xmlns:a16="http://schemas.microsoft.com/office/drawing/2014/main" id="{DE527DD3-1514-4D66-9F77-A1BA9FAA3B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AF2E93-DF1F-4170-A5BC-A843AFBBBBA4}"/>
              </a:ext>
            </a:extLst>
          </p:cNvPr>
          <p:cNvSpPr>
            <a:spLocks noGrp="1"/>
          </p:cNvSpPr>
          <p:nvPr>
            <p:ph type="sldNum" sz="quarter" idx="12"/>
          </p:nvPr>
        </p:nvSpPr>
        <p:spPr/>
        <p:txBody>
          <a:bodyPr/>
          <a:lstStyle/>
          <a:p>
            <a:fld id="{3AEBDD16-014C-4A31-ACF0-336680227F03}" type="slidenum">
              <a:rPr lang="en-US" smtClean="0"/>
              <a:t>‹#›</a:t>
            </a:fld>
            <a:endParaRPr lang="en-US"/>
          </a:p>
        </p:txBody>
      </p:sp>
    </p:spTree>
    <p:extLst>
      <p:ext uri="{BB962C8B-B14F-4D97-AF65-F5344CB8AC3E}">
        <p14:creationId xmlns:p14="http://schemas.microsoft.com/office/powerpoint/2010/main" val="257878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F732A-6AE7-4723-843D-00B7B2A79C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78AD13-8BF1-435B-B4F1-5730E52421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5343D66-7A2A-4DCC-883F-74AD7584055B}"/>
              </a:ext>
            </a:extLst>
          </p:cNvPr>
          <p:cNvSpPr>
            <a:spLocks noGrp="1"/>
          </p:cNvSpPr>
          <p:nvPr>
            <p:ph type="dt" sz="half" idx="10"/>
          </p:nvPr>
        </p:nvSpPr>
        <p:spPr/>
        <p:txBody>
          <a:bodyPr/>
          <a:lstStyle/>
          <a:p>
            <a:fld id="{1E87C78C-4367-4238-9050-FC46075A3F30}" type="datetimeFigureOut">
              <a:rPr lang="en-US" smtClean="0"/>
              <a:t>6/19/2019</a:t>
            </a:fld>
            <a:endParaRPr lang="en-US"/>
          </a:p>
        </p:txBody>
      </p:sp>
      <p:sp>
        <p:nvSpPr>
          <p:cNvPr id="5" name="Footer Placeholder 4">
            <a:extLst>
              <a:ext uri="{FF2B5EF4-FFF2-40B4-BE49-F238E27FC236}">
                <a16:creationId xmlns:a16="http://schemas.microsoft.com/office/drawing/2014/main" id="{75CB181B-1904-48BB-A4F8-5AF1A70EE6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F94794-EDC7-4377-A168-FBC62E4D014A}"/>
              </a:ext>
            </a:extLst>
          </p:cNvPr>
          <p:cNvSpPr>
            <a:spLocks noGrp="1"/>
          </p:cNvSpPr>
          <p:nvPr>
            <p:ph type="sldNum" sz="quarter" idx="12"/>
          </p:nvPr>
        </p:nvSpPr>
        <p:spPr/>
        <p:txBody>
          <a:bodyPr/>
          <a:lstStyle/>
          <a:p>
            <a:fld id="{3AEBDD16-014C-4A31-ACF0-336680227F03}" type="slidenum">
              <a:rPr lang="en-US" smtClean="0"/>
              <a:t>‹#›</a:t>
            </a:fld>
            <a:endParaRPr lang="en-US"/>
          </a:p>
        </p:txBody>
      </p:sp>
    </p:spTree>
    <p:extLst>
      <p:ext uri="{BB962C8B-B14F-4D97-AF65-F5344CB8AC3E}">
        <p14:creationId xmlns:p14="http://schemas.microsoft.com/office/powerpoint/2010/main" val="369824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3AAD6-3C73-44E8-9EAB-21DFC3293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DC15CD-AD46-4CD6-88B0-50086C9244E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E3030D7-9F8D-4A26-A062-6EC3B65DAD4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5999B0E-FAF8-438F-81CE-28F9B5EA19AF}"/>
              </a:ext>
            </a:extLst>
          </p:cNvPr>
          <p:cNvSpPr>
            <a:spLocks noGrp="1"/>
          </p:cNvSpPr>
          <p:nvPr>
            <p:ph type="dt" sz="half" idx="10"/>
          </p:nvPr>
        </p:nvSpPr>
        <p:spPr/>
        <p:txBody>
          <a:bodyPr/>
          <a:lstStyle/>
          <a:p>
            <a:fld id="{1E87C78C-4367-4238-9050-FC46075A3F30}" type="datetimeFigureOut">
              <a:rPr lang="en-US" smtClean="0"/>
              <a:t>6/19/2019</a:t>
            </a:fld>
            <a:endParaRPr lang="en-US"/>
          </a:p>
        </p:txBody>
      </p:sp>
      <p:sp>
        <p:nvSpPr>
          <p:cNvPr id="6" name="Footer Placeholder 5">
            <a:extLst>
              <a:ext uri="{FF2B5EF4-FFF2-40B4-BE49-F238E27FC236}">
                <a16:creationId xmlns:a16="http://schemas.microsoft.com/office/drawing/2014/main" id="{70B6349B-53CF-461D-9FBE-D3AA30CC1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99D61F-24A7-42E4-ADBF-AC167DDFCC4B}"/>
              </a:ext>
            </a:extLst>
          </p:cNvPr>
          <p:cNvSpPr>
            <a:spLocks noGrp="1"/>
          </p:cNvSpPr>
          <p:nvPr>
            <p:ph type="sldNum" sz="quarter" idx="12"/>
          </p:nvPr>
        </p:nvSpPr>
        <p:spPr/>
        <p:txBody>
          <a:bodyPr/>
          <a:lstStyle/>
          <a:p>
            <a:fld id="{3AEBDD16-014C-4A31-ACF0-336680227F03}" type="slidenum">
              <a:rPr lang="en-US" smtClean="0"/>
              <a:t>‹#›</a:t>
            </a:fld>
            <a:endParaRPr lang="en-US"/>
          </a:p>
        </p:txBody>
      </p:sp>
    </p:spTree>
    <p:extLst>
      <p:ext uri="{BB962C8B-B14F-4D97-AF65-F5344CB8AC3E}">
        <p14:creationId xmlns:p14="http://schemas.microsoft.com/office/powerpoint/2010/main" val="1970271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1012F-C843-4673-9870-D36BA7E16CF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37922F6-1B9C-495F-908B-7F5A305B8E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690D030-F447-450D-A5B5-A94379C5E13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12B0B5-A705-4B5D-94A8-0CFBAF8E5F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947F2AA-DA35-419C-AEDF-C55F5B408B5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A5EF4F-6334-4BC6-A052-19C1D489B32B}"/>
              </a:ext>
            </a:extLst>
          </p:cNvPr>
          <p:cNvSpPr>
            <a:spLocks noGrp="1"/>
          </p:cNvSpPr>
          <p:nvPr>
            <p:ph type="dt" sz="half" idx="10"/>
          </p:nvPr>
        </p:nvSpPr>
        <p:spPr/>
        <p:txBody>
          <a:bodyPr/>
          <a:lstStyle/>
          <a:p>
            <a:fld id="{1E87C78C-4367-4238-9050-FC46075A3F30}" type="datetimeFigureOut">
              <a:rPr lang="en-US" smtClean="0"/>
              <a:t>6/19/2019</a:t>
            </a:fld>
            <a:endParaRPr lang="en-US"/>
          </a:p>
        </p:txBody>
      </p:sp>
      <p:sp>
        <p:nvSpPr>
          <p:cNvPr id="8" name="Footer Placeholder 7">
            <a:extLst>
              <a:ext uri="{FF2B5EF4-FFF2-40B4-BE49-F238E27FC236}">
                <a16:creationId xmlns:a16="http://schemas.microsoft.com/office/drawing/2014/main" id="{CB636FC4-00F1-4CE5-A9E2-8158C545E2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EC963BC-BC09-4757-815D-4B0F370A36DA}"/>
              </a:ext>
            </a:extLst>
          </p:cNvPr>
          <p:cNvSpPr>
            <a:spLocks noGrp="1"/>
          </p:cNvSpPr>
          <p:nvPr>
            <p:ph type="sldNum" sz="quarter" idx="12"/>
          </p:nvPr>
        </p:nvSpPr>
        <p:spPr/>
        <p:txBody>
          <a:bodyPr/>
          <a:lstStyle/>
          <a:p>
            <a:fld id="{3AEBDD16-014C-4A31-ACF0-336680227F03}" type="slidenum">
              <a:rPr lang="en-US" smtClean="0"/>
              <a:t>‹#›</a:t>
            </a:fld>
            <a:endParaRPr lang="en-US"/>
          </a:p>
        </p:txBody>
      </p:sp>
    </p:spTree>
    <p:extLst>
      <p:ext uri="{BB962C8B-B14F-4D97-AF65-F5344CB8AC3E}">
        <p14:creationId xmlns:p14="http://schemas.microsoft.com/office/powerpoint/2010/main" val="2304708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F8524-3C1C-489A-80B7-191C2E5215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D3C7B3-DEFA-4CCC-9803-C23663F07E82}"/>
              </a:ext>
            </a:extLst>
          </p:cNvPr>
          <p:cNvSpPr>
            <a:spLocks noGrp="1"/>
          </p:cNvSpPr>
          <p:nvPr>
            <p:ph type="dt" sz="half" idx="10"/>
          </p:nvPr>
        </p:nvSpPr>
        <p:spPr/>
        <p:txBody>
          <a:bodyPr/>
          <a:lstStyle/>
          <a:p>
            <a:fld id="{1E87C78C-4367-4238-9050-FC46075A3F30}" type="datetimeFigureOut">
              <a:rPr lang="en-US" smtClean="0"/>
              <a:t>6/19/2019</a:t>
            </a:fld>
            <a:endParaRPr lang="en-US"/>
          </a:p>
        </p:txBody>
      </p:sp>
      <p:sp>
        <p:nvSpPr>
          <p:cNvPr id="4" name="Footer Placeholder 3">
            <a:extLst>
              <a:ext uri="{FF2B5EF4-FFF2-40B4-BE49-F238E27FC236}">
                <a16:creationId xmlns:a16="http://schemas.microsoft.com/office/drawing/2014/main" id="{A1FD1DCD-2857-4ED4-B4CF-C96DEC6FF4D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2A189D-2F79-4AD1-A4E3-F4F0A25D299E}"/>
              </a:ext>
            </a:extLst>
          </p:cNvPr>
          <p:cNvSpPr>
            <a:spLocks noGrp="1"/>
          </p:cNvSpPr>
          <p:nvPr>
            <p:ph type="sldNum" sz="quarter" idx="12"/>
          </p:nvPr>
        </p:nvSpPr>
        <p:spPr/>
        <p:txBody>
          <a:bodyPr/>
          <a:lstStyle/>
          <a:p>
            <a:fld id="{3AEBDD16-014C-4A31-ACF0-336680227F03}" type="slidenum">
              <a:rPr lang="en-US" smtClean="0"/>
              <a:t>‹#›</a:t>
            </a:fld>
            <a:endParaRPr lang="en-US"/>
          </a:p>
        </p:txBody>
      </p:sp>
    </p:spTree>
    <p:extLst>
      <p:ext uri="{BB962C8B-B14F-4D97-AF65-F5344CB8AC3E}">
        <p14:creationId xmlns:p14="http://schemas.microsoft.com/office/powerpoint/2010/main" val="714198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1D75AB-5512-46FE-A9A7-F7E97E132A8F}"/>
              </a:ext>
            </a:extLst>
          </p:cNvPr>
          <p:cNvSpPr>
            <a:spLocks noGrp="1"/>
          </p:cNvSpPr>
          <p:nvPr>
            <p:ph type="dt" sz="half" idx="10"/>
          </p:nvPr>
        </p:nvSpPr>
        <p:spPr/>
        <p:txBody>
          <a:bodyPr/>
          <a:lstStyle/>
          <a:p>
            <a:fld id="{1E87C78C-4367-4238-9050-FC46075A3F30}" type="datetimeFigureOut">
              <a:rPr lang="en-US" smtClean="0"/>
              <a:t>6/19/2019</a:t>
            </a:fld>
            <a:endParaRPr lang="en-US"/>
          </a:p>
        </p:txBody>
      </p:sp>
      <p:sp>
        <p:nvSpPr>
          <p:cNvPr id="3" name="Footer Placeholder 2">
            <a:extLst>
              <a:ext uri="{FF2B5EF4-FFF2-40B4-BE49-F238E27FC236}">
                <a16:creationId xmlns:a16="http://schemas.microsoft.com/office/drawing/2014/main" id="{D49C9100-E0E9-4E9F-A5F3-542CAEE89E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05686A-A8AA-4A13-89C1-0FD2A5A1AFD9}"/>
              </a:ext>
            </a:extLst>
          </p:cNvPr>
          <p:cNvSpPr>
            <a:spLocks noGrp="1"/>
          </p:cNvSpPr>
          <p:nvPr>
            <p:ph type="sldNum" sz="quarter" idx="12"/>
          </p:nvPr>
        </p:nvSpPr>
        <p:spPr/>
        <p:txBody>
          <a:bodyPr/>
          <a:lstStyle/>
          <a:p>
            <a:fld id="{3AEBDD16-014C-4A31-ACF0-336680227F03}" type="slidenum">
              <a:rPr lang="en-US" smtClean="0"/>
              <a:t>‹#›</a:t>
            </a:fld>
            <a:endParaRPr lang="en-US"/>
          </a:p>
        </p:txBody>
      </p:sp>
    </p:spTree>
    <p:extLst>
      <p:ext uri="{BB962C8B-B14F-4D97-AF65-F5344CB8AC3E}">
        <p14:creationId xmlns:p14="http://schemas.microsoft.com/office/powerpoint/2010/main" val="157559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3B20D-CBEE-448E-9E11-A7FAC2C4F0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989D30-9A82-4AAA-A04C-F39BF3068E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FDEC22-F95A-4BEB-9B45-96AFD0081C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7A231ED-E718-447C-B013-2F7E2AD5657D}"/>
              </a:ext>
            </a:extLst>
          </p:cNvPr>
          <p:cNvSpPr>
            <a:spLocks noGrp="1"/>
          </p:cNvSpPr>
          <p:nvPr>
            <p:ph type="dt" sz="half" idx="10"/>
          </p:nvPr>
        </p:nvSpPr>
        <p:spPr/>
        <p:txBody>
          <a:bodyPr/>
          <a:lstStyle/>
          <a:p>
            <a:fld id="{1E87C78C-4367-4238-9050-FC46075A3F30}" type="datetimeFigureOut">
              <a:rPr lang="en-US" smtClean="0"/>
              <a:t>6/19/2019</a:t>
            </a:fld>
            <a:endParaRPr lang="en-US"/>
          </a:p>
        </p:txBody>
      </p:sp>
      <p:sp>
        <p:nvSpPr>
          <p:cNvPr id="6" name="Footer Placeholder 5">
            <a:extLst>
              <a:ext uri="{FF2B5EF4-FFF2-40B4-BE49-F238E27FC236}">
                <a16:creationId xmlns:a16="http://schemas.microsoft.com/office/drawing/2014/main" id="{D3101E9E-7D1D-471A-8FE2-D139121018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627EB1-9F21-42C9-AC7C-023220747101}"/>
              </a:ext>
            </a:extLst>
          </p:cNvPr>
          <p:cNvSpPr>
            <a:spLocks noGrp="1"/>
          </p:cNvSpPr>
          <p:nvPr>
            <p:ph type="sldNum" sz="quarter" idx="12"/>
          </p:nvPr>
        </p:nvSpPr>
        <p:spPr/>
        <p:txBody>
          <a:bodyPr/>
          <a:lstStyle/>
          <a:p>
            <a:fld id="{3AEBDD16-014C-4A31-ACF0-336680227F03}" type="slidenum">
              <a:rPr lang="en-US" smtClean="0"/>
              <a:t>‹#›</a:t>
            </a:fld>
            <a:endParaRPr lang="en-US"/>
          </a:p>
        </p:txBody>
      </p:sp>
    </p:spTree>
    <p:extLst>
      <p:ext uri="{BB962C8B-B14F-4D97-AF65-F5344CB8AC3E}">
        <p14:creationId xmlns:p14="http://schemas.microsoft.com/office/powerpoint/2010/main" val="3884957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FAD94-4763-4304-80C8-A50D5A96BE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ED8385F-508D-4912-B640-DC36591585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6242337-3BE8-436E-866C-E70A1F7FE9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E42CC63-508E-4F0C-B061-D5127C5D31DD}"/>
              </a:ext>
            </a:extLst>
          </p:cNvPr>
          <p:cNvSpPr>
            <a:spLocks noGrp="1"/>
          </p:cNvSpPr>
          <p:nvPr>
            <p:ph type="dt" sz="half" idx="10"/>
          </p:nvPr>
        </p:nvSpPr>
        <p:spPr/>
        <p:txBody>
          <a:bodyPr/>
          <a:lstStyle/>
          <a:p>
            <a:fld id="{1E87C78C-4367-4238-9050-FC46075A3F30}" type="datetimeFigureOut">
              <a:rPr lang="en-US" smtClean="0"/>
              <a:t>6/19/2019</a:t>
            </a:fld>
            <a:endParaRPr lang="en-US"/>
          </a:p>
        </p:txBody>
      </p:sp>
      <p:sp>
        <p:nvSpPr>
          <p:cNvPr id="6" name="Footer Placeholder 5">
            <a:extLst>
              <a:ext uri="{FF2B5EF4-FFF2-40B4-BE49-F238E27FC236}">
                <a16:creationId xmlns:a16="http://schemas.microsoft.com/office/drawing/2014/main" id="{CAC2CCC3-6425-40CD-B815-5A07228F6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50E14C-49D4-48A3-A178-310649A84C57}"/>
              </a:ext>
            </a:extLst>
          </p:cNvPr>
          <p:cNvSpPr>
            <a:spLocks noGrp="1"/>
          </p:cNvSpPr>
          <p:nvPr>
            <p:ph type="sldNum" sz="quarter" idx="12"/>
          </p:nvPr>
        </p:nvSpPr>
        <p:spPr/>
        <p:txBody>
          <a:bodyPr/>
          <a:lstStyle/>
          <a:p>
            <a:fld id="{3AEBDD16-014C-4A31-ACF0-336680227F03}" type="slidenum">
              <a:rPr lang="en-US" smtClean="0"/>
              <a:t>‹#›</a:t>
            </a:fld>
            <a:endParaRPr lang="en-US"/>
          </a:p>
        </p:txBody>
      </p:sp>
    </p:spTree>
    <p:extLst>
      <p:ext uri="{BB962C8B-B14F-4D97-AF65-F5344CB8AC3E}">
        <p14:creationId xmlns:p14="http://schemas.microsoft.com/office/powerpoint/2010/main" val="3348492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E51118-A3B5-4B7C-A3BE-8358268F03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5C4FB5-EDF2-45C2-B3EB-4E6B93363E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EEAAC2-1455-44DB-915E-AF321C87E4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87C78C-4367-4238-9050-FC46075A3F30}" type="datetimeFigureOut">
              <a:rPr lang="en-US" smtClean="0"/>
              <a:t>6/19/2019</a:t>
            </a:fld>
            <a:endParaRPr lang="en-US"/>
          </a:p>
        </p:txBody>
      </p:sp>
      <p:sp>
        <p:nvSpPr>
          <p:cNvPr id="5" name="Footer Placeholder 4">
            <a:extLst>
              <a:ext uri="{FF2B5EF4-FFF2-40B4-BE49-F238E27FC236}">
                <a16:creationId xmlns:a16="http://schemas.microsoft.com/office/drawing/2014/main" id="{BE58D389-F4F0-4854-83EE-B0BE287853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F321A5C-EF33-4C4B-B878-2650BBC32A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EBDD16-014C-4A31-ACF0-336680227F03}" type="slidenum">
              <a:rPr lang="en-US" smtClean="0"/>
              <a:t>‹#›</a:t>
            </a:fld>
            <a:endParaRPr lang="en-US"/>
          </a:p>
        </p:txBody>
      </p:sp>
    </p:spTree>
    <p:extLst>
      <p:ext uri="{BB962C8B-B14F-4D97-AF65-F5344CB8AC3E}">
        <p14:creationId xmlns:p14="http://schemas.microsoft.com/office/powerpoint/2010/main" val="21963203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id="{16C4DD8F-8BC2-4673-96FF-21676755D159}"/>
              </a:ext>
            </a:extLst>
          </p:cNvPr>
          <p:cNvPicPr>
            <a:picLocks noChangeAspect="1"/>
          </p:cNvPicPr>
          <p:nvPr/>
        </p:nvPicPr>
        <p:blipFill>
          <a:blip r:embed="rId2"/>
          <a:stretch>
            <a:fillRect/>
          </a:stretch>
        </p:blipFill>
        <p:spPr>
          <a:xfrm>
            <a:off x="0" y="545101"/>
            <a:ext cx="9866491" cy="5549901"/>
          </a:xfrm>
          <a:prstGeom prst="rect">
            <a:avLst/>
          </a:prstGeom>
        </p:spPr>
      </p:pic>
      <p:cxnSp>
        <p:nvCxnSpPr>
          <p:cNvPr id="12" name="Straight Arrow Connector 11">
            <a:extLst>
              <a:ext uri="{FF2B5EF4-FFF2-40B4-BE49-F238E27FC236}">
                <a16:creationId xmlns:a16="http://schemas.microsoft.com/office/drawing/2014/main" id="{F0259F07-CE52-4D83-BAF8-20A24346ED8D}"/>
              </a:ext>
            </a:extLst>
          </p:cNvPr>
          <p:cNvCxnSpPr>
            <a:cxnSpLocks/>
          </p:cNvCxnSpPr>
          <p:nvPr/>
        </p:nvCxnSpPr>
        <p:spPr>
          <a:xfrm>
            <a:off x="5748564" y="3310781"/>
            <a:ext cx="1384300" cy="127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DE926C9-477B-4C0B-9A9A-1B582B20D091}"/>
              </a:ext>
            </a:extLst>
          </p:cNvPr>
          <p:cNvCxnSpPr>
            <a:cxnSpLocks/>
          </p:cNvCxnSpPr>
          <p:nvPr/>
        </p:nvCxnSpPr>
        <p:spPr>
          <a:xfrm>
            <a:off x="6096000" y="4103061"/>
            <a:ext cx="1384300" cy="127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2F870150-9D25-47F3-BC6D-11A9D719432D}"/>
              </a:ext>
            </a:extLst>
          </p:cNvPr>
          <p:cNvSpPr/>
          <p:nvPr/>
        </p:nvSpPr>
        <p:spPr>
          <a:xfrm rot="14892949">
            <a:off x="5606496" y="2163378"/>
            <a:ext cx="2555189" cy="944090"/>
          </a:xfrm>
          <a:prstGeom prst="ellipse">
            <a:avLst/>
          </a:prstGeom>
          <a:no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D5BEA15-79E6-4519-8BD1-0E071F6D7D48}"/>
              </a:ext>
            </a:extLst>
          </p:cNvPr>
          <p:cNvSpPr/>
          <p:nvPr/>
        </p:nvSpPr>
        <p:spPr>
          <a:xfrm rot="14892949">
            <a:off x="7102779" y="4053175"/>
            <a:ext cx="1015181" cy="673536"/>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5B1CD89-EDC0-4612-874F-03E5C5C1A925}"/>
              </a:ext>
            </a:extLst>
          </p:cNvPr>
          <p:cNvSpPr/>
          <p:nvPr/>
        </p:nvSpPr>
        <p:spPr>
          <a:xfrm>
            <a:off x="8111462" y="2298700"/>
            <a:ext cx="626138" cy="360784"/>
          </a:xfrm>
          <a:prstGeom prst="ellipse">
            <a:avLst/>
          </a:prstGeom>
          <a:no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DEFBACDA-D6D5-4C0A-92CE-3E0A9A42068B}"/>
              </a:ext>
            </a:extLst>
          </p:cNvPr>
          <p:cNvSpPr txBox="1"/>
          <p:nvPr/>
        </p:nvSpPr>
        <p:spPr>
          <a:xfrm>
            <a:off x="10096500" y="1155700"/>
            <a:ext cx="1132682" cy="923330"/>
          </a:xfrm>
          <a:prstGeom prst="rect">
            <a:avLst/>
          </a:prstGeom>
          <a:noFill/>
        </p:spPr>
        <p:txBody>
          <a:bodyPr wrap="none" rtlCol="0">
            <a:spAutoFit/>
          </a:bodyPr>
          <a:lstStyle/>
          <a:p>
            <a:r>
              <a:rPr lang="en-US" dirty="0"/>
              <a:t>Blanks </a:t>
            </a:r>
          </a:p>
          <a:p>
            <a:r>
              <a:rPr lang="en-US" dirty="0"/>
              <a:t>Controls</a:t>
            </a:r>
          </a:p>
          <a:p>
            <a:r>
              <a:rPr lang="en-US" dirty="0"/>
              <a:t>Replicates</a:t>
            </a:r>
          </a:p>
        </p:txBody>
      </p:sp>
    </p:spTree>
    <p:extLst>
      <p:ext uri="{BB962C8B-B14F-4D97-AF65-F5344CB8AC3E}">
        <p14:creationId xmlns:p14="http://schemas.microsoft.com/office/powerpoint/2010/main" val="1755450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3AC2223-1DE8-498A-977C-BC1DC385FEDC}"/>
              </a:ext>
            </a:extLst>
          </p:cNvPr>
          <p:cNvPicPr>
            <a:picLocks noChangeAspect="1"/>
          </p:cNvPicPr>
          <p:nvPr/>
        </p:nvPicPr>
        <p:blipFill>
          <a:blip r:embed="rId2"/>
          <a:stretch>
            <a:fillRect/>
          </a:stretch>
        </p:blipFill>
        <p:spPr>
          <a:xfrm>
            <a:off x="0" y="539750"/>
            <a:ext cx="9363310" cy="5778500"/>
          </a:xfrm>
          <a:prstGeom prst="rect">
            <a:avLst/>
          </a:prstGeom>
        </p:spPr>
      </p:pic>
      <p:sp>
        <p:nvSpPr>
          <p:cNvPr id="7" name="Oval 6">
            <a:extLst>
              <a:ext uri="{FF2B5EF4-FFF2-40B4-BE49-F238E27FC236}">
                <a16:creationId xmlns:a16="http://schemas.microsoft.com/office/drawing/2014/main" id="{D6B5D93A-05DC-4D67-953E-7B53451C7FB0}"/>
              </a:ext>
            </a:extLst>
          </p:cNvPr>
          <p:cNvSpPr/>
          <p:nvPr/>
        </p:nvSpPr>
        <p:spPr>
          <a:xfrm rot="20759359">
            <a:off x="1067263" y="2020942"/>
            <a:ext cx="889330" cy="1005082"/>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1831E5F9-3978-46B9-ABEE-7DA25AC3FD00}"/>
              </a:ext>
            </a:extLst>
          </p:cNvPr>
          <p:cNvSpPr/>
          <p:nvPr/>
        </p:nvSpPr>
        <p:spPr>
          <a:xfrm>
            <a:off x="7788975" y="2362200"/>
            <a:ext cx="478725" cy="380622"/>
          </a:xfrm>
          <a:prstGeom prst="ellipse">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2F870150-9D25-47F3-BC6D-11A9D719432D}"/>
              </a:ext>
            </a:extLst>
          </p:cNvPr>
          <p:cNvSpPr/>
          <p:nvPr/>
        </p:nvSpPr>
        <p:spPr>
          <a:xfrm rot="1129707">
            <a:off x="2052025" y="4476121"/>
            <a:ext cx="2679653" cy="880066"/>
          </a:xfrm>
          <a:prstGeom prst="ellipse">
            <a:avLst/>
          </a:prstGeom>
          <a:no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B340F34-32B8-4DE4-A038-791E71EE565A}"/>
              </a:ext>
            </a:extLst>
          </p:cNvPr>
          <p:cNvSpPr txBox="1"/>
          <p:nvPr/>
        </p:nvSpPr>
        <p:spPr>
          <a:xfrm>
            <a:off x="10096500" y="1155700"/>
            <a:ext cx="1132682" cy="646331"/>
          </a:xfrm>
          <a:prstGeom prst="rect">
            <a:avLst/>
          </a:prstGeom>
          <a:noFill/>
        </p:spPr>
        <p:txBody>
          <a:bodyPr wrap="none" rtlCol="0">
            <a:spAutoFit/>
          </a:bodyPr>
          <a:lstStyle/>
          <a:p>
            <a:r>
              <a:rPr lang="en-US" dirty="0"/>
              <a:t>Controls</a:t>
            </a:r>
          </a:p>
          <a:p>
            <a:r>
              <a:rPr lang="en-US" dirty="0"/>
              <a:t>Replicates</a:t>
            </a:r>
          </a:p>
        </p:txBody>
      </p:sp>
    </p:spTree>
    <p:extLst>
      <p:ext uri="{BB962C8B-B14F-4D97-AF65-F5344CB8AC3E}">
        <p14:creationId xmlns:p14="http://schemas.microsoft.com/office/powerpoint/2010/main" val="463927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C128AED-8AF2-4CF2-83DB-26C075F00D9D}"/>
              </a:ext>
            </a:extLst>
          </p:cNvPr>
          <p:cNvPicPr>
            <a:picLocks noChangeAspect="1"/>
          </p:cNvPicPr>
          <p:nvPr/>
        </p:nvPicPr>
        <p:blipFill>
          <a:blip r:embed="rId2"/>
          <a:stretch>
            <a:fillRect/>
          </a:stretch>
        </p:blipFill>
        <p:spPr>
          <a:xfrm>
            <a:off x="2457100" y="92081"/>
            <a:ext cx="7277793" cy="4822837"/>
          </a:xfrm>
          <a:prstGeom prst="rect">
            <a:avLst/>
          </a:prstGeom>
        </p:spPr>
      </p:pic>
      <p:sp>
        <p:nvSpPr>
          <p:cNvPr id="8" name="TextBox 7">
            <a:extLst>
              <a:ext uri="{FF2B5EF4-FFF2-40B4-BE49-F238E27FC236}">
                <a16:creationId xmlns:a16="http://schemas.microsoft.com/office/drawing/2014/main" id="{CFED7063-E181-4D54-8BF0-449202971013}"/>
              </a:ext>
            </a:extLst>
          </p:cNvPr>
          <p:cNvSpPr txBox="1"/>
          <p:nvPr/>
        </p:nvSpPr>
        <p:spPr>
          <a:xfrm>
            <a:off x="2762664" y="4914918"/>
            <a:ext cx="6666667" cy="1815882"/>
          </a:xfrm>
          <a:prstGeom prst="rect">
            <a:avLst/>
          </a:prstGeom>
          <a:noFill/>
        </p:spPr>
        <p:txBody>
          <a:bodyPr wrap="square" rtlCol="0">
            <a:spAutoFit/>
          </a:bodyPr>
          <a:lstStyle/>
          <a:p>
            <a:r>
              <a:rPr lang="en-US" sz="1400" dirty="0"/>
              <a:t>Multidimensional scaling (MDS) using principal coordinates analysis (</a:t>
            </a:r>
            <a:r>
              <a:rPr lang="en-US" sz="1400" dirty="0" err="1"/>
              <a:t>PCoA</a:t>
            </a:r>
            <a:r>
              <a:rPr lang="en-US" sz="1400" dirty="0"/>
              <a:t>) of a Bray-Curtis distance matrix comparing the volatile composition of strawberries 24 hours (red) and 48 hours (blue) after foraging by SWD. Strawberries were collected from organic plots in Citra, FL and exposed to SWD flies for 1 hour. After foraging, flies were removed from the fruit and the fruit was sealed into a volatile collection chamber for the duration of the trial. Each marker represents the bouquet of volatiles collected from each of the foraged strawberries. Axis.1 explained 84.1% of the variance and Axis.2 explained 9.7% of the variance.</a:t>
            </a:r>
          </a:p>
        </p:txBody>
      </p:sp>
    </p:spTree>
    <p:extLst>
      <p:ext uri="{BB962C8B-B14F-4D97-AF65-F5344CB8AC3E}">
        <p14:creationId xmlns:p14="http://schemas.microsoft.com/office/powerpoint/2010/main" val="1989742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1C64406-949D-420B-9672-57ECD590D2C2}"/>
              </a:ext>
            </a:extLst>
          </p:cNvPr>
          <p:cNvPicPr>
            <a:picLocks noChangeAspect="1"/>
          </p:cNvPicPr>
          <p:nvPr/>
        </p:nvPicPr>
        <p:blipFill>
          <a:blip r:embed="rId2"/>
          <a:stretch>
            <a:fillRect/>
          </a:stretch>
        </p:blipFill>
        <p:spPr>
          <a:xfrm>
            <a:off x="0" y="519442"/>
            <a:ext cx="9429122" cy="5819115"/>
          </a:xfrm>
          <a:prstGeom prst="rect">
            <a:avLst/>
          </a:prstGeom>
        </p:spPr>
      </p:pic>
      <p:sp>
        <p:nvSpPr>
          <p:cNvPr id="16" name="Oval 15">
            <a:extLst>
              <a:ext uri="{FF2B5EF4-FFF2-40B4-BE49-F238E27FC236}">
                <a16:creationId xmlns:a16="http://schemas.microsoft.com/office/drawing/2014/main" id="{1831E5F9-3978-46B9-ABEE-7DA25AC3FD00}"/>
              </a:ext>
            </a:extLst>
          </p:cNvPr>
          <p:cNvSpPr/>
          <p:nvPr/>
        </p:nvSpPr>
        <p:spPr>
          <a:xfrm>
            <a:off x="7814375" y="2349500"/>
            <a:ext cx="478725" cy="380622"/>
          </a:xfrm>
          <a:prstGeom prst="ellipse">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B340F34-32B8-4DE4-A038-791E71EE565A}"/>
              </a:ext>
            </a:extLst>
          </p:cNvPr>
          <p:cNvSpPr txBox="1"/>
          <p:nvPr/>
        </p:nvSpPr>
        <p:spPr>
          <a:xfrm>
            <a:off x="10096500" y="1155700"/>
            <a:ext cx="967509" cy="646331"/>
          </a:xfrm>
          <a:prstGeom prst="rect">
            <a:avLst/>
          </a:prstGeom>
          <a:noFill/>
        </p:spPr>
        <p:txBody>
          <a:bodyPr wrap="none" rtlCol="0">
            <a:spAutoFit/>
          </a:bodyPr>
          <a:lstStyle/>
          <a:p>
            <a:r>
              <a:rPr lang="en-US" dirty="0"/>
              <a:t>Controls</a:t>
            </a:r>
          </a:p>
          <a:p>
            <a:r>
              <a:rPr lang="en-US" dirty="0"/>
              <a:t>ONLY</a:t>
            </a:r>
          </a:p>
        </p:txBody>
      </p:sp>
      <p:sp>
        <p:nvSpPr>
          <p:cNvPr id="8" name="Oval 7">
            <a:extLst>
              <a:ext uri="{FF2B5EF4-FFF2-40B4-BE49-F238E27FC236}">
                <a16:creationId xmlns:a16="http://schemas.microsoft.com/office/drawing/2014/main" id="{55D60772-C84E-47A0-8C6D-017F950CE491}"/>
              </a:ext>
            </a:extLst>
          </p:cNvPr>
          <p:cNvSpPr/>
          <p:nvPr/>
        </p:nvSpPr>
        <p:spPr>
          <a:xfrm>
            <a:off x="1921575" y="3238688"/>
            <a:ext cx="478725" cy="380622"/>
          </a:xfrm>
          <a:prstGeom prst="ellipse">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62ACDE5-D2B7-49D4-AD0D-15DDEE0D19A1}"/>
              </a:ext>
            </a:extLst>
          </p:cNvPr>
          <p:cNvSpPr/>
          <p:nvPr/>
        </p:nvSpPr>
        <p:spPr>
          <a:xfrm>
            <a:off x="6353875" y="5118100"/>
            <a:ext cx="478725" cy="380622"/>
          </a:xfrm>
          <a:prstGeom prst="ellipse">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C86382A-8460-4AE9-B3F1-45041DBDC29C}"/>
              </a:ext>
            </a:extLst>
          </p:cNvPr>
          <p:cNvSpPr/>
          <p:nvPr/>
        </p:nvSpPr>
        <p:spPr>
          <a:xfrm>
            <a:off x="7103175" y="673100"/>
            <a:ext cx="478725" cy="380622"/>
          </a:xfrm>
          <a:prstGeom prst="ellipse">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48702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TotalTime>
  <Words>126</Words>
  <Application>Microsoft Office PowerPoint</Application>
  <PresentationFormat>Widescreen</PresentationFormat>
  <Paragraphs>8</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Brown</dc:creator>
  <cp:lastModifiedBy>Brown, James T. - ARS</cp:lastModifiedBy>
  <cp:revision>7</cp:revision>
  <dcterms:created xsi:type="dcterms:W3CDTF">2019-05-23T12:56:33Z</dcterms:created>
  <dcterms:modified xsi:type="dcterms:W3CDTF">2019-06-19T15:37:01Z</dcterms:modified>
</cp:coreProperties>
</file>