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191C-F0AF-473A-95EF-29D76BAE74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909019-2643-4A7E-B2A4-BD4234D06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A6B090-FBC1-46FB-A1B3-AFD1383C7763}"/>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5" name="Footer Placeholder 4">
            <a:extLst>
              <a:ext uri="{FF2B5EF4-FFF2-40B4-BE49-F238E27FC236}">
                <a16:creationId xmlns:a16="http://schemas.microsoft.com/office/drawing/2014/main" id="{DCA9711B-5BD1-4D25-838E-D52ADAB2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1B713-9B62-417C-896E-8DC2587517A3}"/>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347875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AA44-E0EB-4D03-A856-4449337537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7BB34-C199-4FBA-B5B9-E3D1CB3651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B7003-CD42-47F4-8B31-F4A3DD5B39D8}"/>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5" name="Footer Placeholder 4">
            <a:extLst>
              <a:ext uri="{FF2B5EF4-FFF2-40B4-BE49-F238E27FC236}">
                <a16:creationId xmlns:a16="http://schemas.microsoft.com/office/drawing/2014/main" id="{74129240-E00A-4C74-AFBC-407A4109C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AC5C7-6774-4AF7-BF3A-461C41116661}"/>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280406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971B2-FDED-48EB-9D71-0649CA287A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BF34B-243C-4031-9651-DDEF37109A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9666D-16E4-4C98-BD1D-377B0E465B12}"/>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5" name="Footer Placeholder 4">
            <a:extLst>
              <a:ext uri="{FF2B5EF4-FFF2-40B4-BE49-F238E27FC236}">
                <a16:creationId xmlns:a16="http://schemas.microsoft.com/office/drawing/2014/main" id="{C4870BD4-D219-4E74-85D1-DE69D9141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F2406-2C57-477E-B0F1-AFB9352C5C91}"/>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335833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6D1C-B844-4178-9D13-B39478A10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F619A-7B56-4816-8418-5A44129FAD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AF971-C602-4EC4-AC84-7CC7D64630DF}"/>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5" name="Footer Placeholder 4">
            <a:extLst>
              <a:ext uri="{FF2B5EF4-FFF2-40B4-BE49-F238E27FC236}">
                <a16:creationId xmlns:a16="http://schemas.microsoft.com/office/drawing/2014/main" id="{8F761407-432B-4A4A-B3BA-B1A6A0DD8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11297-9140-4443-9523-2E3E12D6DAC0}"/>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371095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705E-DA44-416A-B21F-F2AEABB430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F5804F-99A2-48C2-9364-C7760CD8D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3FDE44-C782-444D-8C1D-57F0BC8344EB}"/>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5" name="Footer Placeholder 4">
            <a:extLst>
              <a:ext uri="{FF2B5EF4-FFF2-40B4-BE49-F238E27FC236}">
                <a16:creationId xmlns:a16="http://schemas.microsoft.com/office/drawing/2014/main" id="{91A2DB97-B913-4373-9058-E6812E208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2308B-DEF3-4F53-811C-B173A00E9140}"/>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42761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51B-138E-4195-8390-3BBC1A50B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98F51-8F59-405C-85B0-A858CC7DAF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6F710D-1494-4235-AF22-F15CD0F6A8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107BD3-4E69-4474-B814-EFD0AF1E9D52}"/>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6" name="Footer Placeholder 5">
            <a:extLst>
              <a:ext uri="{FF2B5EF4-FFF2-40B4-BE49-F238E27FC236}">
                <a16:creationId xmlns:a16="http://schemas.microsoft.com/office/drawing/2014/main" id="{E901A1BB-5161-43C7-85DB-C85265439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A462B-1DA7-4150-BCEA-EB48C793971B}"/>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317591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E5F5-81B0-4F61-B22E-18EF244A5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0F204D-EAB1-4BCC-AD13-145B98111D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885E35-2FE3-410B-AC77-0D5A0612BA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A0EF2-A5F8-4FFA-B660-2D543A8D2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EB1BBE-262F-47CA-A49C-E94E631A30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1676CA-7BE3-4BE9-99EF-01E5D04038DF}"/>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8" name="Footer Placeholder 7">
            <a:extLst>
              <a:ext uri="{FF2B5EF4-FFF2-40B4-BE49-F238E27FC236}">
                <a16:creationId xmlns:a16="http://schemas.microsoft.com/office/drawing/2014/main" id="{D288A581-5D7A-47CF-9821-4CA2512FFA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310411-E0A3-4514-BF43-51CBC901FFD8}"/>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198067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8C06-6D0B-4165-AE7E-D3BD335D27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6F0F9-03F7-4255-BA1E-AAD7C9813048}"/>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4" name="Footer Placeholder 3">
            <a:extLst>
              <a:ext uri="{FF2B5EF4-FFF2-40B4-BE49-F238E27FC236}">
                <a16:creationId xmlns:a16="http://schemas.microsoft.com/office/drawing/2014/main" id="{D30416D1-71C4-4C58-8D51-D1B396EC59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DDC5C-CACF-4375-A36A-68403958E21C}"/>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68347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6BDBE-8B1E-43CF-BD91-5DBD8AC2CFC5}"/>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3" name="Footer Placeholder 2">
            <a:extLst>
              <a:ext uri="{FF2B5EF4-FFF2-40B4-BE49-F238E27FC236}">
                <a16:creationId xmlns:a16="http://schemas.microsoft.com/office/drawing/2014/main" id="{4B9D5C33-12A9-4ABF-91A6-ABC88B7C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B2F944-0CE3-4975-A6A3-AB0960A20816}"/>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188464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84C5-F5E4-4B6A-B7CD-9A8CB26AC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A43575-BAB1-4619-96E3-C6E28D88A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EEE0B1-A013-4951-9877-B6EEE293D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78F3EF-44AD-42B4-8B55-951B3D58C5B6}"/>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6" name="Footer Placeholder 5">
            <a:extLst>
              <a:ext uri="{FF2B5EF4-FFF2-40B4-BE49-F238E27FC236}">
                <a16:creationId xmlns:a16="http://schemas.microsoft.com/office/drawing/2014/main" id="{B8640116-11AD-4D70-B43A-EBD568499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90E92-3B5D-4F9D-B637-66DA26454086}"/>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67118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BFBD-2D15-454C-8D4F-4E01E2639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70C7C3-0F45-4305-B933-EF5B82DA9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D58A4-F1FB-49C2-8D91-B03692967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8A5D51-1C10-4D04-9EFF-FF52D6E16C20}"/>
              </a:ext>
            </a:extLst>
          </p:cNvPr>
          <p:cNvSpPr>
            <a:spLocks noGrp="1"/>
          </p:cNvSpPr>
          <p:nvPr>
            <p:ph type="dt" sz="half" idx="10"/>
          </p:nvPr>
        </p:nvSpPr>
        <p:spPr/>
        <p:txBody>
          <a:bodyPr/>
          <a:lstStyle/>
          <a:p>
            <a:fld id="{4F846AF6-330F-40CA-88F2-08B6D1770EC5}" type="datetimeFigureOut">
              <a:rPr lang="en-US" smtClean="0"/>
              <a:t>6/19/2019</a:t>
            </a:fld>
            <a:endParaRPr lang="en-US"/>
          </a:p>
        </p:txBody>
      </p:sp>
      <p:sp>
        <p:nvSpPr>
          <p:cNvPr id="6" name="Footer Placeholder 5">
            <a:extLst>
              <a:ext uri="{FF2B5EF4-FFF2-40B4-BE49-F238E27FC236}">
                <a16:creationId xmlns:a16="http://schemas.microsoft.com/office/drawing/2014/main" id="{364C5E96-058C-4D34-B7E9-0583C2149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8E3C4-6B62-4A91-AA81-68DDEB76F0BC}"/>
              </a:ext>
            </a:extLst>
          </p:cNvPr>
          <p:cNvSpPr>
            <a:spLocks noGrp="1"/>
          </p:cNvSpPr>
          <p:nvPr>
            <p:ph type="sldNum" sz="quarter" idx="12"/>
          </p:nvPr>
        </p:nvSpPr>
        <p:spPr/>
        <p:txBody>
          <a:bodyPr/>
          <a:lstStyle/>
          <a:p>
            <a:fld id="{1A3F7021-2366-4DE9-AC5C-728E01B28D63}" type="slidenum">
              <a:rPr lang="en-US" smtClean="0"/>
              <a:t>‹#›</a:t>
            </a:fld>
            <a:endParaRPr lang="en-US"/>
          </a:p>
        </p:txBody>
      </p:sp>
    </p:spTree>
    <p:extLst>
      <p:ext uri="{BB962C8B-B14F-4D97-AF65-F5344CB8AC3E}">
        <p14:creationId xmlns:p14="http://schemas.microsoft.com/office/powerpoint/2010/main" val="253002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EA190-DCD2-4F59-A93D-A0907707C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97AA0-A8F3-4301-B25D-56216AA86A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48F8E-8BD9-4F5A-AA0F-FC0508C45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46AF6-330F-40CA-88F2-08B6D1770EC5}" type="datetimeFigureOut">
              <a:rPr lang="en-US" smtClean="0"/>
              <a:t>6/19/2019</a:t>
            </a:fld>
            <a:endParaRPr lang="en-US"/>
          </a:p>
        </p:txBody>
      </p:sp>
      <p:sp>
        <p:nvSpPr>
          <p:cNvPr id="5" name="Footer Placeholder 4">
            <a:extLst>
              <a:ext uri="{FF2B5EF4-FFF2-40B4-BE49-F238E27FC236}">
                <a16:creationId xmlns:a16="http://schemas.microsoft.com/office/drawing/2014/main" id="{38D56F4B-B11B-4A61-9E76-0E71AFA39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7B0F45-E7EC-4917-8472-3EBF73212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F7021-2366-4DE9-AC5C-728E01B28D63}" type="slidenum">
              <a:rPr lang="en-US" smtClean="0"/>
              <a:t>‹#›</a:t>
            </a:fld>
            <a:endParaRPr lang="en-US"/>
          </a:p>
        </p:txBody>
      </p:sp>
    </p:spTree>
    <p:extLst>
      <p:ext uri="{BB962C8B-B14F-4D97-AF65-F5344CB8AC3E}">
        <p14:creationId xmlns:p14="http://schemas.microsoft.com/office/powerpoint/2010/main" val="142082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128AED-8AF2-4CF2-83DB-26C075F00D9D}"/>
              </a:ext>
            </a:extLst>
          </p:cNvPr>
          <p:cNvPicPr>
            <a:picLocks noChangeAspect="1"/>
          </p:cNvPicPr>
          <p:nvPr/>
        </p:nvPicPr>
        <p:blipFill>
          <a:blip r:embed="rId2"/>
          <a:stretch>
            <a:fillRect/>
          </a:stretch>
        </p:blipFill>
        <p:spPr>
          <a:xfrm>
            <a:off x="2457100" y="92081"/>
            <a:ext cx="7277793" cy="4822837"/>
          </a:xfrm>
          <a:prstGeom prst="rect">
            <a:avLst/>
          </a:prstGeom>
        </p:spPr>
      </p:pic>
      <p:sp>
        <p:nvSpPr>
          <p:cNvPr id="8" name="TextBox 7">
            <a:extLst>
              <a:ext uri="{FF2B5EF4-FFF2-40B4-BE49-F238E27FC236}">
                <a16:creationId xmlns:a16="http://schemas.microsoft.com/office/drawing/2014/main" id="{CFED7063-E181-4D54-8BF0-449202971013}"/>
              </a:ext>
            </a:extLst>
          </p:cNvPr>
          <p:cNvSpPr txBox="1"/>
          <p:nvPr/>
        </p:nvSpPr>
        <p:spPr>
          <a:xfrm>
            <a:off x="2762664" y="4914918"/>
            <a:ext cx="6666667" cy="1815882"/>
          </a:xfrm>
          <a:prstGeom prst="rect">
            <a:avLst/>
          </a:prstGeom>
          <a:noFill/>
        </p:spPr>
        <p:txBody>
          <a:bodyPr wrap="square" rtlCol="0">
            <a:spAutoFit/>
          </a:bodyPr>
          <a:lstStyle/>
          <a:p>
            <a:r>
              <a:rPr lang="en-US" sz="1400" dirty="0"/>
              <a:t>Multidimensional scaling (MDS) using principal coordinates analysis (</a:t>
            </a:r>
            <a:r>
              <a:rPr lang="en-US" sz="1400" dirty="0" err="1"/>
              <a:t>PCoA</a:t>
            </a:r>
            <a:r>
              <a:rPr lang="en-US" sz="1400" dirty="0"/>
              <a:t>) of a Bray-Curtis distance matrix comparing the volatile composition of strawberries 24 hours (red) and 48 hours (blue) after foraging by SWD. Strawberries were collected from organic plots in Citra, FL and exposed to SWD flies for 1 hour. After foraging, flies were removed from the fruit and the fruit was sealed into a volatile collection chamber for the duration of the trial. Each marker represents the bouquet of volatiles collected from each of the foraged strawberries. Axis.1 explained 84.1% of the variance and Axis.2 explained 9.7% of the variance.</a:t>
            </a:r>
          </a:p>
        </p:txBody>
      </p:sp>
    </p:spTree>
    <p:extLst>
      <p:ext uri="{BB962C8B-B14F-4D97-AF65-F5344CB8AC3E}">
        <p14:creationId xmlns:p14="http://schemas.microsoft.com/office/powerpoint/2010/main" val="1989742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James T. - ARS</dc:creator>
  <cp:lastModifiedBy>Brown, James T. - ARS</cp:lastModifiedBy>
  <cp:revision>2</cp:revision>
  <dcterms:created xsi:type="dcterms:W3CDTF">2019-06-19T15:37:19Z</dcterms:created>
  <dcterms:modified xsi:type="dcterms:W3CDTF">2019-06-19T15:40:38Z</dcterms:modified>
</cp:coreProperties>
</file>