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BB0E-DA0A-41FA-9079-9B347C48E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605A0-00F4-4E36-8D72-F914D7829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06D0-60C7-4745-A848-959C2E3A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86A9-60BF-4C7E-B824-696C2A58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4FDC-1F2C-42EA-98BF-FEBA960A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0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34D6-7B31-4C0D-95FF-D601C4FD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DF001-5ECB-4BEF-9153-D6DF914DF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A826-6244-46CD-9BD2-D586A9E7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DD51-5C75-4A53-BFB3-70A55368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ACD8-19BD-4C7E-A316-EEB08A27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9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EC166-D60A-44AB-AF56-598F05BBC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BCF2-466A-4E16-AB0C-377D75CB5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1CBE-8D6C-452A-A7E7-A2091706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11710-1760-47CF-BB34-FB0ED53F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4E2B-7BF6-4A83-A00E-113E868F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680B-A78D-4682-99E4-A5887290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C972-C891-40BC-B5D6-A20C4E5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51DD-5308-42A8-9929-4DADA47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C2FDB-B8ED-4A6B-873A-CFAAE3E0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2D36-FF7D-4BBA-8F6E-5C24E8DD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E5A1-5157-4D56-9764-724B493C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5FCA8-C4A7-4346-8195-EA76FAF6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015F-E3EA-4B11-AB27-480CF16E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3CB50-546B-424A-A723-95E3666B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E4B8-9503-4446-A863-FAB67144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9AB5-3916-4D59-B158-B8ADB278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291E-D80A-499D-BB8C-A02CFE742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5CFFF-196E-4235-8444-22535278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4999E-B2DA-44BC-B8F4-4BDB1A8C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6DE9D-0F47-4F0B-A44C-E463EA55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4CD6E-D612-491A-9A15-72756262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D7EA-4140-4965-B022-C381DDFD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3908-58AE-44FB-BE3A-347245384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2753-CF68-42F8-9378-ADDBFD81C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23E9A-0531-45BB-A5FA-F2AB00CE9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20043-07B5-41B1-BBB5-647332E37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A4A12-4868-4F64-AA6E-6EB3E43B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F6C73-9D55-4270-8122-33E23C5D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1D904-DD31-4E32-9AEC-4CD14F36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7CB9-37C3-4633-9865-3F33ACD3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09324-0707-4BA7-A78F-D5DB6212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C1455-1484-4B3E-BA56-4382A0CA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4B3AB-A69D-4F5D-A05B-A0995989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DBFA4-17C5-4E97-991C-5493EFE0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45750-CF61-4D66-9C06-194334EF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27DD8-E8D5-4A45-9904-702C91FB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EE22-3C84-4C35-8683-E1BC942E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4DB3-14ED-432C-8DBE-02E31B70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A7DF8-391B-4B21-ABCC-78FF44B56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52AD1-F170-45CC-8D8C-FF0BA7BE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9DE33-4430-4FB8-8148-2160B4F5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51B81-5616-45CC-9A50-A8C0D51E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7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DF65-B9CB-4028-9534-07A5443B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B8DCB-8A3E-45BF-950E-EE79242BE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99EB-06B1-4FC0-BBE3-00021FBA0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EF477-40A3-44C3-A82C-C7E1AE16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0B61B-4A01-4818-BE99-B4453794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ADB4E-AE71-4E63-83A5-B994F1D5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4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80F59-AD56-46A7-AB17-6142AC0E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8B538-0F08-4337-986A-28CA1EDE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CBA6-F605-4ADA-B7DC-7D5B8921E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1767-FC30-4DBD-B424-AC014DB9C33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7D253-0FF2-44B0-83DF-E091B637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54F2-F790-43CC-9E54-744566E74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7ABA-3B4D-42B1-8649-DAA8736A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F2CB-6E32-4A91-AFDB-BBAEE64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STARVED FLIES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489940-EFEF-4884-80CD-734D9159D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6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2D10-4711-4FB4-B646-4FE1409E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FED FLIES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C1500-1428-437B-9ECD-7D00672D9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1847-FB72-4D7A-A75D-DA57FD47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 REPELLENT VS.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83D9C-CB76-42CF-9782-28F73B5E9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9972-2F31-4599-BE44-AC63AF2B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 ATTRACTANT VS.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F56F16-015B-4562-BAE3-7ADBF1BEB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3EE5-B60B-43E0-9350-4612A99D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 ATTRACTANT VS. REPELLENT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085B60-8031-449E-B1B0-AA5766CA1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5569-E1C4-4CD5-BAAE-BA1C4392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 MIX VS. REPELLENT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93A1C0-CA91-4734-AA9C-7299773A2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8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BF8-3D68-46D5-A3C3-493A65FC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 MIX VS. ATTRACTANT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48F21-72B0-4210-A2B3-7ECD6A703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1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USDA STARVED FLIES</vt:lpstr>
      <vt:lpstr>USDA FED FLIES</vt:lpstr>
      <vt:lpstr>UF REPELLENT VS. CONTROL</vt:lpstr>
      <vt:lpstr>UF ATTRACTANT VS. CONTROL</vt:lpstr>
      <vt:lpstr>UF ATTRACTANT VS. REPELLENT</vt:lpstr>
      <vt:lpstr>UF MIX VS. REPELLENT</vt:lpstr>
      <vt:lpstr>UF MIX VS. ATTRACTANT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James T. - ARS</dc:creator>
  <cp:lastModifiedBy>Brown, James T. - ARS</cp:lastModifiedBy>
  <cp:revision>3</cp:revision>
  <dcterms:created xsi:type="dcterms:W3CDTF">2019-10-28T18:35:05Z</dcterms:created>
  <dcterms:modified xsi:type="dcterms:W3CDTF">2019-10-28T19:29:33Z</dcterms:modified>
</cp:coreProperties>
</file>