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4414-81BF-49A3-9ADF-BFEC67687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E59FE-2ACC-44CF-A7B9-E861111FA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24F3-D598-47B2-9CFF-9F30631C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743C-7B1C-48C0-B8AC-6012A5F8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8EB5-DF2E-4826-AFEF-0AEE1987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FD7-D051-416C-AE1B-EDD4C0D1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19CD0-6836-422D-A95F-FDED996CC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917A-53F4-4C18-B3C6-63395705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A583-E6AC-438D-8B0B-95CC24A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B875-B255-4E85-B618-86B04FE9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A8041-1FDF-49D9-93E0-94AC00ADC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4B38B-48B6-4F72-974C-03F86582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35DA-77FF-4AFD-B19C-C1453EE5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C967-5460-4C0A-B8D6-BD090E5B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B657-C20C-4005-9192-4AECA65D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7158-158C-484A-AFED-57DCD78E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895C9-EB77-4F86-8CDF-63C9AC12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494B-0A84-4E35-BEBD-066D68FD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C453-9284-458F-B69C-09B601C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2F66-3D8A-4687-BC7A-77904765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50E4-B47B-4B6F-AD7B-583D29BD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6FD3D-4756-4277-9C66-D61DC9AA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1077-581F-4075-8DFC-49A18EAC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1530-1157-4574-82F9-14EDBC19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9AA0-B835-469A-B45B-F6310D82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9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F371-24A0-4143-8ABD-4633B9A6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01D2-EBCE-4BDF-9EF7-D392C3F94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C750D-1394-406D-AB3B-C2E8A936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F27B-1DD2-456F-84F4-7FF8053B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229D6-61D0-4747-9D30-2CEDAA79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998D-9BE0-49F6-878D-07BD967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D7F7-361E-42AF-8179-2E420C9F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33AA3-8E67-4644-94F6-3C7DE12B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B6EC1-A638-43A7-872E-B4DB35BE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0CE34-7280-408D-852E-4A2A26896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586D9-596E-4B3D-8D16-114262E93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40146-7087-4876-8B13-65AAE696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DFC4B-8BF4-4633-B318-F60CDF11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AD691-549F-4B71-9E0E-CB54A95B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5906-46F1-4A8D-987E-908E0ADC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21696-57B7-44E5-BA63-6D456C7B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C7727-150B-4869-B9C2-AB02A302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1D1B7-EDDA-4745-B82E-AAD4EC61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BE01A-829E-4875-964B-6DC8E68A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45864-AC55-4E00-83BC-DFD7DFC4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0D48-FA88-4439-BE36-EDE51ED7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1331-497A-443E-99D3-CC653996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EBE46-2896-43B7-BF6F-98F6015B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00B62-B20F-40F1-8091-C225659E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B937-B632-465B-AFD4-FCF384B3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A713F-ED7F-4AE0-B934-67C90A7F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AABD9-AB01-4DCD-85CD-0A34B33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0B98-F5C0-41BC-AE89-8361C19A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82517-A6CD-41D4-9004-639497CB2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FD545-1D51-41BC-A44A-A6337C74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E88A-9E75-489F-8B2C-A829F5C9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3A61-89DA-4B99-91FD-39B04172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A6965-ED1D-4AC3-A206-EB43D43C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BA8F4-6B62-48EE-B710-316E0BC7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8C544-F106-42FF-92A9-E55EBF69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114CC-91E8-4D1C-A8EB-08B9CCC38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AD413-A4C2-4574-BF97-E598AF0414CD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F2C8-2576-46BB-9553-2BCB8E749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8323-59B0-46BD-B00B-F8EFFFE57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01A9-48FA-45E3-A8B4-97F45EE8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62FDD-EA9C-4AF4-953C-485949DECB0C}"/>
              </a:ext>
            </a:extLst>
          </p:cNvPr>
          <p:cNvSpPr txBox="1"/>
          <p:nvPr/>
        </p:nvSpPr>
        <p:spPr>
          <a:xfrm>
            <a:off x="2874809" y="4723085"/>
            <a:ext cx="6666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Multidimensional scaling (MDS) using principal coordinates analysis (</a:t>
            </a:r>
            <a:r>
              <a:rPr lang="en-US" sz="1400" dirty="0" err="1"/>
              <a:t>PCoA</a:t>
            </a:r>
            <a:r>
              <a:rPr lang="en-US" sz="1400" dirty="0"/>
              <a:t>) of a Bray-Curtis distance matrix comparing the volatile composition between </a:t>
            </a:r>
            <a:r>
              <a:rPr lang="en-US" sz="1400" i="1" dirty="0" err="1"/>
              <a:t>Frigoribacterium</a:t>
            </a:r>
            <a:r>
              <a:rPr lang="en-US" sz="1400" i="1" dirty="0"/>
              <a:t> </a:t>
            </a:r>
            <a:r>
              <a:rPr lang="en-US" sz="1400" i="1" dirty="0" err="1"/>
              <a:t>faeni</a:t>
            </a:r>
            <a:r>
              <a:rPr lang="en-US" sz="1400" i="1"/>
              <a:t> </a:t>
            </a:r>
            <a:r>
              <a:rPr lang="en-US" sz="1400"/>
              <a:t>and </a:t>
            </a:r>
            <a:r>
              <a:rPr lang="en-US" sz="1400" i="1" dirty="0" err="1"/>
              <a:t>Pantoea</a:t>
            </a:r>
            <a:r>
              <a:rPr lang="en-US" sz="1400" i="1" dirty="0"/>
              <a:t> </a:t>
            </a:r>
            <a:r>
              <a:rPr lang="en-US" sz="1400" i="1" dirty="0" err="1"/>
              <a:t>agglormerans</a:t>
            </a:r>
            <a:r>
              <a:rPr lang="en-US" sz="1400" i="1" dirty="0"/>
              <a:t>. </a:t>
            </a:r>
            <a:r>
              <a:rPr lang="en-US" sz="1400" dirty="0"/>
              <a:t>Microbes were inoculated into liquid LB broth and 10% blueberry juice and each solution contained only one microbe species. Marker shapes represent the microbes and colors represent the hour when volatiles were collected. Axis.1 explained 66.48% of the variance and Axis.2 explained 18% of the variance.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B6F3D-34C5-4698-A846-08906537E100}"/>
              </a:ext>
            </a:extLst>
          </p:cNvPr>
          <p:cNvSpPr/>
          <p:nvPr/>
        </p:nvSpPr>
        <p:spPr>
          <a:xfrm>
            <a:off x="2786332" y="1337094"/>
            <a:ext cx="439947" cy="1009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C0B37D-8516-46E0-BC03-C25D47BFD650}"/>
              </a:ext>
            </a:extLst>
          </p:cNvPr>
          <p:cNvSpPr/>
          <p:nvPr/>
        </p:nvSpPr>
        <p:spPr>
          <a:xfrm>
            <a:off x="5900468" y="4416725"/>
            <a:ext cx="1061049" cy="306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7FCE2-F035-4B59-8A6F-27E85BEC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455619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5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Brown</dc:creator>
  <cp:lastModifiedBy>Brown, James T. - ARS</cp:lastModifiedBy>
  <cp:revision>6</cp:revision>
  <dcterms:created xsi:type="dcterms:W3CDTF">2019-04-29T19:59:52Z</dcterms:created>
  <dcterms:modified xsi:type="dcterms:W3CDTF">2019-05-14T23:51:57Z</dcterms:modified>
</cp:coreProperties>
</file>