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96DA0-9423-49A6-A2D6-BAA6D5521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84C15-E476-4661-9B6F-886420A5E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E1ED1-256F-4AE8-B9A6-EEB1EB53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C78C-4367-4238-9050-FC46075A3F3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879CB-05B0-4F8B-8109-112E0D17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2A568-B9DA-4A7B-AC17-D8496937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DD16-014C-4A31-ACF0-33668022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4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161E-42B6-4AC5-BBBC-C0883C56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1A333-490F-4BD4-B73B-DD0995620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6D276-B8BB-4300-8301-CFF585B03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C78C-4367-4238-9050-FC46075A3F3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893FD-1B5E-452A-BA52-C972187BE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29F2E-8DA6-47E4-94F6-DFF7933C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DD16-014C-4A31-ACF0-33668022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3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E6B762-02E0-4C4F-A165-BA8C25FE4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58CF5-EAA5-4C1E-8F6B-B7FC4BBC9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17EF0-F025-4B9D-821B-0CF840E8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C78C-4367-4238-9050-FC46075A3F3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356F6-479C-4913-836E-BDF4AB08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4D409-EFB0-4850-8EC3-18285A9A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DD16-014C-4A31-ACF0-33668022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9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E2AD6-E94B-4559-B7AF-CA02AFB2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F0BE4-676B-40DA-9FB1-B454B48D9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C2C01-3BB6-49E7-9A15-C9A20EB5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C78C-4367-4238-9050-FC46075A3F3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27DD3-1514-4D66-9F77-A1BA9FAA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F2E93-DF1F-4170-A5BC-A843AFBB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DD16-014C-4A31-ACF0-33668022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32A-6AE7-4723-843D-00B7B2A7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8AD13-8BF1-435B-B4F1-5730E5242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43D66-7A2A-4DCC-883F-74AD7584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C78C-4367-4238-9050-FC46075A3F3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B181B-1904-48BB-A4F8-5AF1A70E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94794-EDC7-4377-A168-FBC62E4D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DD16-014C-4A31-ACF0-33668022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AAD6-3C73-44E8-9EAB-21DFC3293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C15CD-AD46-4CD6-88B0-50086C924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030D7-9F8D-4A26-A062-6EC3B65DA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99B0E-FAF8-438F-81CE-28F9B5EA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C78C-4367-4238-9050-FC46075A3F3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6349B-53CF-461D-9FBE-D3AA30CC1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9D61F-24A7-42E4-ADBF-AC167DDF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DD16-014C-4A31-ACF0-33668022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7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1012F-C843-4673-9870-D36BA7E1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922F6-1B9C-495F-908B-7F5A305B8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0D030-F447-450D-A5B5-A94379C5E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2B0B5-A705-4B5D-94A8-0CFBAF8E5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7F2AA-DA35-419C-AEDF-C55F5B408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5EF4F-6334-4BC6-A052-19C1D489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C78C-4367-4238-9050-FC46075A3F3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636FC4-00F1-4CE5-A9E2-8158C545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963BC-BC09-4757-815D-4B0F370A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DD16-014C-4A31-ACF0-33668022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0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F8524-3C1C-489A-80B7-191C2E52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D3C7B3-DEFA-4CCC-9803-C23663F0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C78C-4367-4238-9050-FC46075A3F3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D1DCD-2857-4ED4-B4CF-C96DEC6F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A189D-2F79-4AD1-A4E3-F4F0A25D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DD16-014C-4A31-ACF0-33668022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9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D75AB-5512-46FE-A9A7-F7E97E132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C78C-4367-4238-9050-FC46075A3F3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9C9100-E0E9-4E9F-A5F3-542CAEE8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5686A-A8AA-4A13-89C1-0FD2A5A1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DD16-014C-4A31-ACF0-33668022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B20D-CBEE-448E-9E11-A7FAC2C4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89D30-9A82-4AAA-A04C-F39BF3068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DEC22-F95A-4BEB-9B45-96AFD0081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231ED-E718-447C-B013-2F7E2AD5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C78C-4367-4238-9050-FC46075A3F3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01E9E-7D1D-471A-8FE2-D1391210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27EB1-9F21-42C9-AC7C-02322074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DD16-014C-4A31-ACF0-33668022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5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AD94-4763-4304-80C8-A50D5A96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D8385F-508D-4912-B640-DC3659158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42337-3BE8-436E-866C-E70A1F7FE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2CC63-508E-4F0C-B061-D5127C5D3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C78C-4367-4238-9050-FC46075A3F3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2CCC3-6425-40CD-B815-5A07228F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0E14C-49D4-48A3-A178-310649A8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DD16-014C-4A31-ACF0-33668022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9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E51118-A3B5-4B7C-A3BE-8358268F0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C4FB5-EDF2-45C2-B3EB-4E6B93363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EAAC2-1455-44DB-915E-AF321C87E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7C78C-4367-4238-9050-FC46075A3F3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8D389-F4F0-4854-83EE-B0BE28785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21A5C-EF33-4C4B-B878-2650BBC32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BDD16-014C-4A31-ACF0-33668022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2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6C4DD8F-8BC2-4673-96FF-21676755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101"/>
            <a:ext cx="9866491" cy="554990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259F07-CE52-4D83-BAF8-20A24346ED8D}"/>
              </a:ext>
            </a:extLst>
          </p:cNvPr>
          <p:cNvCxnSpPr>
            <a:cxnSpLocks/>
          </p:cNvCxnSpPr>
          <p:nvPr/>
        </p:nvCxnSpPr>
        <p:spPr>
          <a:xfrm>
            <a:off x="5748564" y="3310781"/>
            <a:ext cx="1384300" cy="127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E926C9-477B-4C0B-9A9A-1B582B20D091}"/>
              </a:ext>
            </a:extLst>
          </p:cNvPr>
          <p:cNvCxnSpPr>
            <a:cxnSpLocks/>
          </p:cNvCxnSpPr>
          <p:nvPr/>
        </p:nvCxnSpPr>
        <p:spPr>
          <a:xfrm>
            <a:off x="6096000" y="4103061"/>
            <a:ext cx="1384300" cy="127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F870150-9D25-47F3-BC6D-11A9D719432D}"/>
              </a:ext>
            </a:extLst>
          </p:cNvPr>
          <p:cNvSpPr/>
          <p:nvPr/>
        </p:nvSpPr>
        <p:spPr>
          <a:xfrm rot="14892949">
            <a:off x="5606496" y="2163378"/>
            <a:ext cx="2555189" cy="944090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5BEA15-79E6-4519-8BD1-0E071F6D7D48}"/>
              </a:ext>
            </a:extLst>
          </p:cNvPr>
          <p:cNvSpPr/>
          <p:nvPr/>
        </p:nvSpPr>
        <p:spPr>
          <a:xfrm rot="14892949">
            <a:off x="7102779" y="4053175"/>
            <a:ext cx="1015181" cy="67353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5B1CD89-EDC0-4612-874F-03E5C5C1A925}"/>
              </a:ext>
            </a:extLst>
          </p:cNvPr>
          <p:cNvSpPr/>
          <p:nvPr/>
        </p:nvSpPr>
        <p:spPr>
          <a:xfrm>
            <a:off x="8111462" y="2298700"/>
            <a:ext cx="626138" cy="360784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FBACDA-D6D5-4C0A-92CE-3E0A9A42068B}"/>
              </a:ext>
            </a:extLst>
          </p:cNvPr>
          <p:cNvSpPr txBox="1"/>
          <p:nvPr/>
        </p:nvSpPr>
        <p:spPr>
          <a:xfrm>
            <a:off x="10096500" y="1155700"/>
            <a:ext cx="1132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Blanks </a:t>
            </a:r>
          </a:p>
          <a:p>
            <a:r>
              <a:rPr lang="en-US" dirty="0"/>
              <a:t>Controls</a:t>
            </a:r>
          </a:p>
          <a:p>
            <a:r>
              <a:rPr lang="en-US" dirty="0"/>
              <a:t>Replicates</a:t>
            </a:r>
          </a:p>
        </p:txBody>
      </p:sp>
    </p:spTree>
    <p:extLst>
      <p:ext uri="{BB962C8B-B14F-4D97-AF65-F5344CB8AC3E}">
        <p14:creationId xmlns:p14="http://schemas.microsoft.com/office/powerpoint/2010/main" val="175545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AC2223-1DE8-498A-977C-BC1DC385F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750"/>
            <a:ext cx="9363310" cy="57785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6B5D93A-05DC-4D67-953E-7B53451C7FB0}"/>
              </a:ext>
            </a:extLst>
          </p:cNvPr>
          <p:cNvSpPr/>
          <p:nvPr/>
        </p:nvSpPr>
        <p:spPr>
          <a:xfrm rot="20759359">
            <a:off x="1067263" y="2020942"/>
            <a:ext cx="889330" cy="100508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259F07-CE52-4D83-BAF8-20A24346ED8D}"/>
              </a:ext>
            </a:extLst>
          </p:cNvPr>
          <p:cNvCxnSpPr>
            <a:cxnSpLocks/>
          </p:cNvCxnSpPr>
          <p:nvPr/>
        </p:nvCxnSpPr>
        <p:spPr>
          <a:xfrm>
            <a:off x="6959600" y="3429000"/>
            <a:ext cx="1384300" cy="127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E926C9-477B-4C0B-9A9A-1B582B20D091}"/>
              </a:ext>
            </a:extLst>
          </p:cNvPr>
          <p:cNvCxnSpPr>
            <a:cxnSpLocks/>
          </p:cNvCxnSpPr>
          <p:nvPr/>
        </p:nvCxnSpPr>
        <p:spPr>
          <a:xfrm>
            <a:off x="7379705" y="4178299"/>
            <a:ext cx="1384300" cy="127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831E5F9-3978-46B9-ABEE-7DA25AC3FD00}"/>
              </a:ext>
            </a:extLst>
          </p:cNvPr>
          <p:cNvSpPr/>
          <p:nvPr/>
        </p:nvSpPr>
        <p:spPr>
          <a:xfrm>
            <a:off x="7788975" y="2362200"/>
            <a:ext cx="478725" cy="380622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870150-9D25-47F3-BC6D-11A9D719432D}"/>
              </a:ext>
            </a:extLst>
          </p:cNvPr>
          <p:cNvSpPr/>
          <p:nvPr/>
        </p:nvSpPr>
        <p:spPr>
          <a:xfrm rot="1129707">
            <a:off x="2052025" y="4476121"/>
            <a:ext cx="2679653" cy="880066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40F34-32B8-4DE4-A038-791E71EE565A}"/>
              </a:ext>
            </a:extLst>
          </p:cNvPr>
          <p:cNvSpPr txBox="1"/>
          <p:nvPr/>
        </p:nvSpPr>
        <p:spPr>
          <a:xfrm>
            <a:off x="10096500" y="1155700"/>
            <a:ext cx="1132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Controls</a:t>
            </a:r>
          </a:p>
          <a:p>
            <a:r>
              <a:rPr lang="en-US" dirty="0"/>
              <a:t>Replicates</a:t>
            </a:r>
          </a:p>
        </p:txBody>
      </p:sp>
    </p:spTree>
    <p:extLst>
      <p:ext uri="{BB962C8B-B14F-4D97-AF65-F5344CB8AC3E}">
        <p14:creationId xmlns:p14="http://schemas.microsoft.com/office/powerpoint/2010/main" val="46392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6C65D8-C08C-48C6-A6D8-51F8657A9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475"/>
            <a:ext cx="9341517" cy="576505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6B5D93A-05DC-4D67-953E-7B53451C7FB0}"/>
              </a:ext>
            </a:extLst>
          </p:cNvPr>
          <p:cNvSpPr/>
          <p:nvPr/>
        </p:nvSpPr>
        <p:spPr>
          <a:xfrm rot="615732">
            <a:off x="6413669" y="1899021"/>
            <a:ext cx="1127545" cy="38504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831E5F9-3978-46B9-ABEE-7DA25AC3FD00}"/>
              </a:ext>
            </a:extLst>
          </p:cNvPr>
          <p:cNvSpPr/>
          <p:nvPr/>
        </p:nvSpPr>
        <p:spPr>
          <a:xfrm>
            <a:off x="7773947" y="2832100"/>
            <a:ext cx="478725" cy="380622"/>
          </a:xfrm>
          <a:prstGeom prst="ellipse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40F34-32B8-4DE4-A038-791E71EE565A}"/>
              </a:ext>
            </a:extLst>
          </p:cNvPr>
          <p:cNvSpPr txBox="1"/>
          <p:nvPr/>
        </p:nvSpPr>
        <p:spPr>
          <a:xfrm>
            <a:off x="10096500" y="1155700"/>
            <a:ext cx="1132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Replicates</a:t>
            </a:r>
          </a:p>
          <a:p>
            <a:r>
              <a:rPr lang="en-US" dirty="0"/>
              <a:t>ONLY</a:t>
            </a:r>
          </a:p>
        </p:txBody>
      </p:sp>
    </p:spTree>
    <p:extLst>
      <p:ext uri="{BB962C8B-B14F-4D97-AF65-F5344CB8AC3E}">
        <p14:creationId xmlns:p14="http://schemas.microsoft.com/office/powerpoint/2010/main" val="198974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C64406-949D-420B-9672-57ECD590D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9442"/>
            <a:ext cx="9429122" cy="5819115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1831E5F9-3978-46B9-ABEE-7DA25AC3FD00}"/>
              </a:ext>
            </a:extLst>
          </p:cNvPr>
          <p:cNvSpPr/>
          <p:nvPr/>
        </p:nvSpPr>
        <p:spPr>
          <a:xfrm>
            <a:off x="7814375" y="2349500"/>
            <a:ext cx="478725" cy="380622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40F34-32B8-4DE4-A038-791E71EE565A}"/>
              </a:ext>
            </a:extLst>
          </p:cNvPr>
          <p:cNvSpPr txBox="1"/>
          <p:nvPr/>
        </p:nvSpPr>
        <p:spPr>
          <a:xfrm>
            <a:off x="10096500" y="1155700"/>
            <a:ext cx="967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Controls</a:t>
            </a:r>
          </a:p>
          <a:p>
            <a:r>
              <a:rPr lang="en-US" dirty="0"/>
              <a:t>ONLY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D60772-C84E-47A0-8C6D-017F950CE491}"/>
              </a:ext>
            </a:extLst>
          </p:cNvPr>
          <p:cNvSpPr/>
          <p:nvPr/>
        </p:nvSpPr>
        <p:spPr>
          <a:xfrm>
            <a:off x="1921575" y="3238688"/>
            <a:ext cx="478725" cy="380622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2ACDE5-D2B7-49D4-AD0D-15DDEE0D19A1}"/>
              </a:ext>
            </a:extLst>
          </p:cNvPr>
          <p:cNvSpPr/>
          <p:nvPr/>
        </p:nvSpPr>
        <p:spPr>
          <a:xfrm>
            <a:off x="6353875" y="5118100"/>
            <a:ext cx="478725" cy="380622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86382A-8460-4AE9-B3F1-45041DBDC29C}"/>
              </a:ext>
            </a:extLst>
          </p:cNvPr>
          <p:cNvSpPr/>
          <p:nvPr/>
        </p:nvSpPr>
        <p:spPr>
          <a:xfrm>
            <a:off x="7103175" y="673100"/>
            <a:ext cx="478725" cy="380622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70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9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Brown</dc:creator>
  <cp:lastModifiedBy>Brown, James T. - ARS</cp:lastModifiedBy>
  <cp:revision>4</cp:revision>
  <dcterms:created xsi:type="dcterms:W3CDTF">2019-05-23T12:56:33Z</dcterms:created>
  <dcterms:modified xsi:type="dcterms:W3CDTF">2019-05-23T14:17:35Z</dcterms:modified>
</cp:coreProperties>
</file>