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2" autoAdjust="0"/>
    <p:restoredTop sz="94669" autoAdjust="0"/>
  </p:normalViewPr>
  <p:slideViewPr>
    <p:cSldViewPr snapToGrid="0" snapToObjects="1">
      <p:cViewPr varScale="1">
        <p:scale>
          <a:sx n="108" d="100"/>
          <a:sy n="108" d="100"/>
        </p:scale>
        <p:origin x="1698" y="78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8912D-E89F-EE09-308D-C11736C758E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44000" cy="133007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07A639EC-DA0A-C018-FF73-377B1FF5C58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9701" y="6036631"/>
            <a:ext cx="1989091" cy="5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998D32-05F7-BAB5-4AB7-B39802B463AD}"/>
              </a:ext>
            </a:extLst>
          </p:cNvPr>
          <p:cNvSpPr txBox="1"/>
          <p:nvPr/>
        </p:nvSpPr>
        <p:spPr>
          <a:xfrm>
            <a:off x="585925" y="353312"/>
            <a:ext cx="12251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74/8039 (0.9%)</a:t>
            </a:r>
          </a:p>
          <a:p>
            <a:r>
              <a:rPr lang="en-US" sz="800" dirty="0" err="1"/>
              <a:t>ciTBI</a:t>
            </a:r>
            <a:endParaRPr lang="en-US" sz="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9E8818-579F-B562-8756-74D47CAD4342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1198485" y="691866"/>
            <a:ext cx="0" cy="30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05B898-9454-9CEE-E37F-8A760C4B4225}"/>
              </a:ext>
            </a:extLst>
          </p:cNvPr>
          <p:cNvSpPr txBox="1"/>
          <p:nvPr/>
        </p:nvSpPr>
        <p:spPr>
          <a:xfrm>
            <a:off x="585925" y="994634"/>
            <a:ext cx="122512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Hematoma Location?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084E15-AF09-8789-9C72-47AB865A5FB7}"/>
              </a:ext>
            </a:extLst>
          </p:cNvPr>
          <p:cNvCxnSpPr>
            <a:cxnSpLocks/>
          </p:cNvCxnSpPr>
          <p:nvPr/>
        </p:nvCxnSpPr>
        <p:spPr>
          <a:xfrm flipV="1">
            <a:off x="1198485" y="1333188"/>
            <a:ext cx="1512161" cy="6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D890D3-3828-8B4A-8268-2137E31D6685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>
            <a:off x="1198485" y="1210078"/>
            <a:ext cx="0" cy="30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80E2DF-CCA2-A544-BB61-06995D63C95D}"/>
              </a:ext>
            </a:extLst>
          </p:cNvPr>
          <p:cNvSpPr txBox="1"/>
          <p:nvPr/>
        </p:nvSpPr>
        <p:spPr>
          <a:xfrm>
            <a:off x="585925" y="1515926"/>
            <a:ext cx="12251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4/2245 (0.2%)</a:t>
            </a:r>
          </a:p>
          <a:p>
            <a:r>
              <a:rPr lang="en-US" sz="800" dirty="0" err="1"/>
              <a:t>ciTBI</a:t>
            </a:r>
            <a:endParaRPr lang="en-US" sz="8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BB852-0BED-49E4-AA54-782D4B042FE6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2710646" y="1333188"/>
            <a:ext cx="0" cy="17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60D5EB0-7721-0FE1-DB3F-8C99F59A9D08}"/>
              </a:ext>
            </a:extLst>
          </p:cNvPr>
          <p:cNvSpPr txBox="1"/>
          <p:nvPr/>
        </p:nvSpPr>
        <p:spPr>
          <a:xfrm>
            <a:off x="2098086" y="1512846"/>
            <a:ext cx="12251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70/5724 (1.2%)</a:t>
            </a:r>
          </a:p>
          <a:p>
            <a:r>
              <a:rPr lang="en-US" sz="800" dirty="0" err="1"/>
              <a:t>ciTBI</a:t>
            </a:r>
            <a:endParaRPr lang="en-US" sz="8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449F45C-5FFF-2FC4-3D6B-2B9C1CA9BA24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1198485" y="1854480"/>
            <a:ext cx="0" cy="30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C4866EC-A30E-D1AD-78C5-95ADABDB6507}"/>
              </a:ext>
            </a:extLst>
          </p:cNvPr>
          <p:cNvSpPr txBox="1"/>
          <p:nvPr/>
        </p:nvSpPr>
        <p:spPr>
          <a:xfrm>
            <a:off x="585925" y="2155000"/>
            <a:ext cx="122512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Loss of Consciousness?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99566F0-E918-9CA9-D700-18E47B918D38}"/>
              </a:ext>
            </a:extLst>
          </p:cNvPr>
          <p:cNvCxnSpPr>
            <a:cxnSpLocks/>
          </p:cNvCxnSpPr>
          <p:nvPr/>
        </p:nvCxnSpPr>
        <p:spPr>
          <a:xfrm flipV="1">
            <a:off x="1198485" y="2488226"/>
            <a:ext cx="1512161" cy="6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F36D39E-61EC-643B-CEE7-B5CECE8D885F}"/>
              </a:ext>
            </a:extLst>
          </p:cNvPr>
          <p:cNvCxnSpPr>
            <a:cxnSpLocks/>
            <a:stCxn id="74" idx="2"/>
            <a:endCxn id="78" idx="0"/>
          </p:cNvCxnSpPr>
          <p:nvPr/>
        </p:nvCxnSpPr>
        <p:spPr>
          <a:xfrm>
            <a:off x="1198485" y="2370444"/>
            <a:ext cx="0" cy="30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25D2169-AEAA-D720-7AF3-AA292A3561A4}"/>
              </a:ext>
            </a:extLst>
          </p:cNvPr>
          <p:cNvSpPr txBox="1"/>
          <p:nvPr/>
        </p:nvSpPr>
        <p:spPr>
          <a:xfrm>
            <a:off x="585925" y="2670964"/>
            <a:ext cx="12251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2/2194 (0.1%)</a:t>
            </a:r>
          </a:p>
          <a:p>
            <a:r>
              <a:rPr lang="en-US" sz="800" dirty="0" err="1"/>
              <a:t>ciTBI</a:t>
            </a:r>
            <a:endParaRPr lang="en-US" sz="8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270B46-9283-3F59-488E-738C40CD57DE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2710646" y="2488226"/>
            <a:ext cx="0" cy="17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62D0E3-1B3C-36D8-AA27-E1CE6B1D99CD}"/>
              </a:ext>
            </a:extLst>
          </p:cNvPr>
          <p:cNvSpPr txBox="1"/>
          <p:nvPr/>
        </p:nvSpPr>
        <p:spPr>
          <a:xfrm>
            <a:off x="2098086" y="2667884"/>
            <a:ext cx="12251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2/51 (3.9%)</a:t>
            </a:r>
          </a:p>
          <a:p>
            <a:r>
              <a:rPr lang="en-US" sz="800" dirty="0" err="1"/>
              <a:t>ciTBI</a:t>
            </a:r>
            <a:endParaRPr lang="en-US" sz="8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9F3E69C-7D40-FE92-993F-A7FFE9B88C00}"/>
              </a:ext>
            </a:extLst>
          </p:cNvPr>
          <p:cNvCxnSpPr>
            <a:cxnSpLocks/>
            <a:stCxn id="78" idx="2"/>
            <a:endCxn id="83" idx="0"/>
          </p:cNvCxnSpPr>
          <p:nvPr/>
        </p:nvCxnSpPr>
        <p:spPr>
          <a:xfrm>
            <a:off x="1198485" y="3009518"/>
            <a:ext cx="0" cy="29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9F5A6C2-8C57-D9CB-E833-7CD75BA19F37}"/>
              </a:ext>
            </a:extLst>
          </p:cNvPr>
          <p:cNvSpPr txBox="1"/>
          <p:nvPr/>
        </p:nvSpPr>
        <p:spPr>
          <a:xfrm>
            <a:off x="585925" y="3306958"/>
            <a:ext cx="122512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High_imp</a:t>
            </a:r>
            <a:endParaRPr lang="en-US" sz="8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C58890B-7F87-968A-ED21-F076922E53A0}"/>
              </a:ext>
            </a:extLst>
          </p:cNvPr>
          <p:cNvCxnSpPr>
            <a:cxnSpLocks/>
          </p:cNvCxnSpPr>
          <p:nvPr/>
        </p:nvCxnSpPr>
        <p:spPr>
          <a:xfrm flipV="1">
            <a:off x="1198485" y="3640116"/>
            <a:ext cx="1512161" cy="6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354690A-A34E-A770-1A11-BC3AABF855C2}"/>
              </a:ext>
            </a:extLst>
          </p:cNvPr>
          <p:cNvCxnSpPr>
            <a:cxnSpLocks/>
            <a:stCxn id="83" idx="2"/>
            <a:endCxn id="87" idx="0"/>
          </p:cNvCxnSpPr>
          <p:nvPr/>
        </p:nvCxnSpPr>
        <p:spPr>
          <a:xfrm>
            <a:off x="1198485" y="3522402"/>
            <a:ext cx="0" cy="30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19E84CC-8FEC-AC1F-396B-71DEF1D36B4F}"/>
              </a:ext>
            </a:extLst>
          </p:cNvPr>
          <p:cNvSpPr txBox="1"/>
          <p:nvPr/>
        </p:nvSpPr>
        <p:spPr>
          <a:xfrm>
            <a:off x="585925" y="3822854"/>
            <a:ext cx="12251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1/1798(0.06%)</a:t>
            </a:r>
          </a:p>
          <a:p>
            <a:r>
              <a:rPr lang="en-US" sz="800" dirty="0" err="1"/>
              <a:t>ciTBI</a:t>
            </a:r>
            <a:endParaRPr lang="en-US" sz="8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6094D33-C3ED-B1F7-8089-841AE166293D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2710646" y="3640116"/>
            <a:ext cx="0" cy="17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BD35678-4866-055E-A8DA-9E665B59E12E}"/>
              </a:ext>
            </a:extLst>
          </p:cNvPr>
          <p:cNvSpPr txBox="1"/>
          <p:nvPr/>
        </p:nvSpPr>
        <p:spPr>
          <a:xfrm>
            <a:off x="2098086" y="3819774"/>
            <a:ext cx="12251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1/396 (0.3%)</a:t>
            </a:r>
          </a:p>
          <a:p>
            <a:r>
              <a:rPr lang="en-US" sz="800" dirty="0" err="1"/>
              <a:t>ciTBI</a:t>
            </a:r>
            <a:endParaRPr lang="en-US" sz="8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9043019-18F3-7D86-A008-DE42C96155E8}"/>
              </a:ext>
            </a:extLst>
          </p:cNvPr>
          <p:cNvCxnSpPr>
            <a:cxnSpLocks/>
            <a:stCxn id="87" idx="2"/>
            <a:endCxn id="92" idx="0"/>
          </p:cNvCxnSpPr>
          <p:nvPr/>
        </p:nvCxnSpPr>
        <p:spPr>
          <a:xfrm>
            <a:off x="1198485" y="4161408"/>
            <a:ext cx="0" cy="28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2487679-327C-DE45-A1EA-83D505DC0490}"/>
              </a:ext>
            </a:extLst>
          </p:cNvPr>
          <p:cNvSpPr txBox="1"/>
          <p:nvPr/>
        </p:nvSpPr>
        <p:spPr>
          <a:xfrm>
            <a:off x="585925" y="4447714"/>
            <a:ext cx="122512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HemaSize</a:t>
            </a:r>
            <a:endParaRPr lang="en-US" sz="8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471652D-A404-357C-8999-B62578D6C374}"/>
              </a:ext>
            </a:extLst>
          </p:cNvPr>
          <p:cNvCxnSpPr>
            <a:cxnSpLocks/>
          </p:cNvCxnSpPr>
          <p:nvPr/>
        </p:nvCxnSpPr>
        <p:spPr>
          <a:xfrm flipV="1">
            <a:off x="1198485" y="4785778"/>
            <a:ext cx="1512161" cy="6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A6ED63C-170B-BF89-BEBE-30E27AD59833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>
            <a:off x="1198485" y="4663158"/>
            <a:ext cx="0" cy="30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C1B24D3-7E27-C615-B104-07C6CC2E7123}"/>
              </a:ext>
            </a:extLst>
          </p:cNvPr>
          <p:cNvSpPr txBox="1"/>
          <p:nvPr/>
        </p:nvSpPr>
        <p:spPr>
          <a:xfrm>
            <a:off x="585925" y="4968516"/>
            <a:ext cx="12251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0/1411 (0.0%)</a:t>
            </a:r>
          </a:p>
          <a:p>
            <a:r>
              <a:rPr lang="en-US" sz="800" dirty="0" err="1"/>
              <a:t>ciTBI</a:t>
            </a:r>
            <a:endParaRPr lang="en-US" sz="8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813B0E7-67B5-E023-755A-E17D881300A4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2710646" y="4785778"/>
            <a:ext cx="0" cy="17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E5FF043-85D9-78AC-2720-664D5DF26170}"/>
              </a:ext>
            </a:extLst>
          </p:cNvPr>
          <p:cNvSpPr txBox="1"/>
          <p:nvPr/>
        </p:nvSpPr>
        <p:spPr>
          <a:xfrm>
            <a:off x="2098086" y="4965436"/>
            <a:ext cx="12251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1/387 (0.26%)</a:t>
            </a:r>
          </a:p>
          <a:p>
            <a:r>
              <a:rPr lang="en-US" sz="800" dirty="0" err="1"/>
              <a:t>ciTBI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102142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54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Lucida Grande</vt:lpstr>
      <vt:lpstr>Custom Design</vt:lpstr>
      <vt:lpstr>PowerPoint Presentation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James Xu</cp:lastModifiedBy>
  <cp:revision>50</cp:revision>
  <dcterms:created xsi:type="dcterms:W3CDTF">2013-01-15T19:08:57Z</dcterms:created>
  <dcterms:modified xsi:type="dcterms:W3CDTF">2023-05-16T01:12:44Z</dcterms:modified>
</cp:coreProperties>
</file>