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63" r:id="rId4"/>
    <p:sldId id="26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 varScale="1">
        <p:scale>
          <a:sx n="108" d="100"/>
          <a:sy n="108" d="100"/>
        </p:scale>
        <p:origin x="972" y="7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3368" y="5598553"/>
            <a:ext cx="9170736" cy="1330073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07A639EC-DA0A-C018-FF73-377B1FF5C58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9701" y="6036631"/>
            <a:ext cx="1989091" cy="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8F50E-83A5-B97F-4A99-56E8658D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ucida Grande"/>
              </a:rPr>
              <a:t>ENEL Wind Turbine Monitoring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998F59-0EA8-88A0-9F9D-D6799D6D4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Report - 02/07/23</a:t>
            </a:r>
          </a:p>
        </p:txBody>
      </p:sp>
    </p:spTree>
    <p:extLst>
      <p:ext uri="{BB962C8B-B14F-4D97-AF65-F5344CB8AC3E}">
        <p14:creationId xmlns:p14="http://schemas.microsoft.com/office/powerpoint/2010/main" val="10614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11CDE-FC3D-0D3C-98A9-F1173B83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366"/>
            <a:ext cx="8269550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E13C9-A007-1664-9135-95359FC5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66"/>
            <a:ext cx="8269550" cy="4142458"/>
          </a:xfrm>
        </p:spPr>
        <p:txBody>
          <a:bodyPr/>
          <a:lstStyle/>
          <a:p>
            <a:r>
              <a:rPr lang="en-US" dirty="0"/>
              <a:t>Initial installation took place from 10/17/22 – 10/21/22</a:t>
            </a:r>
          </a:p>
          <a:p>
            <a:r>
              <a:rPr lang="en-US" dirty="0"/>
              <a:t>Second installation took place from 12/19/22-12/23/22</a:t>
            </a:r>
          </a:p>
          <a:p>
            <a:r>
              <a:rPr lang="en-US" dirty="0"/>
              <a:t>One turbine was fully instrumented with both longitudinal </a:t>
            </a:r>
            <a:r>
              <a:rPr lang="en-US"/>
              <a:t>and circumferential cables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11CDE-FC3D-0D3C-98A9-F1173B83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366"/>
            <a:ext cx="8269550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Instrumentation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E13C9-A007-1664-9135-95359FC5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66"/>
            <a:ext cx="8269550" cy="4142458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11CDE-FC3D-0D3C-98A9-F1173B83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366"/>
            <a:ext cx="8269550" cy="1150353"/>
          </a:xfrm>
        </p:spPr>
        <p:txBody>
          <a:bodyPr/>
          <a:lstStyle/>
          <a:p>
            <a:r>
              <a:rPr lang="en-US" dirty="0">
                <a:latin typeface="Lucida Grande"/>
              </a:rPr>
              <a:t>Instrumentation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E13C9-A007-1664-9135-95359FC5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66"/>
            <a:ext cx="8269550" cy="4142458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39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Lucida Grande</vt:lpstr>
      <vt:lpstr>Custom Design</vt:lpstr>
      <vt:lpstr>ENEL Wind Turbine Monitoring Project</vt:lpstr>
      <vt:lpstr>Installation</vt:lpstr>
      <vt:lpstr>Instrumentation</vt:lpstr>
      <vt:lpstr>Instrumentation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James Xu</cp:lastModifiedBy>
  <cp:revision>51</cp:revision>
  <dcterms:created xsi:type="dcterms:W3CDTF">2013-01-15T19:08:57Z</dcterms:created>
  <dcterms:modified xsi:type="dcterms:W3CDTF">2023-02-08T03:07:50Z</dcterms:modified>
</cp:coreProperties>
</file>