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3" r:id="rId3"/>
    <p:sldId id="269" r:id="rId4"/>
    <p:sldId id="273" r:id="rId5"/>
    <p:sldId id="267" r:id="rId6"/>
    <p:sldId id="271" r:id="rId7"/>
    <p:sldId id="276" r:id="rId8"/>
    <p:sldId id="266" r:id="rId9"/>
    <p:sldId id="275" r:id="rId10"/>
    <p:sldId id="272" r:id="rId11"/>
    <p:sldId id="268" r:id="rId12"/>
    <p:sldId id="270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4669" autoAdjust="0"/>
  </p:normalViewPr>
  <p:slideViewPr>
    <p:cSldViewPr snapToGrid="0" snapToObjects="1">
      <p:cViewPr>
        <p:scale>
          <a:sx n="150" d="100"/>
          <a:sy n="150" d="100"/>
        </p:scale>
        <p:origin x="468" y="-83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8912D-E89F-EE09-308D-C11736C758E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44000" cy="133007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07A639EC-DA0A-C018-FF73-377B1FF5C58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9701" y="6036631"/>
            <a:ext cx="1989091" cy="5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832542-7700-74A3-368F-5DBED89E9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Lucida Grande"/>
              </a:rPr>
              <a:t>UC Berkeley-Enel Wind Turbine Health Monitoring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F62F54-2805-3EB7-AF52-549BC436D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06/03/23</a:t>
            </a:r>
          </a:p>
        </p:txBody>
      </p:sp>
    </p:spTree>
    <p:extLst>
      <p:ext uri="{BB962C8B-B14F-4D97-AF65-F5344CB8AC3E}">
        <p14:creationId xmlns:p14="http://schemas.microsoft.com/office/powerpoint/2010/main" val="36172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Installation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Wind Turbine</a:t>
            </a:r>
          </a:p>
        </p:txBody>
      </p:sp>
    </p:spTree>
    <p:extLst>
      <p:ext uri="{BB962C8B-B14F-4D97-AF65-F5344CB8AC3E}">
        <p14:creationId xmlns:p14="http://schemas.microsoft.com/office/powerpoint/2010/main" val="42040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Some Preliminary 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Wind Turbine</a:t>
            </a:r>
          </a:p>
        </p:txBody>
      </p:sp>
    </p:spTree>
    <p:extLst>
      <p:ext uri="{BB962C8B-B14F-4D97-AF65-F5344CB8AC3E}">
        <p14:creationId xmlns:p14="http://schemas.microsoft.com/office/powerpoint/2010/main" val="5869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Some Preliminary 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Wind Turbine</a:t>
            </a:r>
          </a:p>
        </p:txBody>
      </p:sp>
    </p:spTree>
    <p:extLst>
      <p:ext uri="{BB962C8B-B14F-4D97-AF65-F5344CB8AC3E}">
        <p14:creationId xmlns:p14="http://schemas.microsoft.com/office/powerpoint/2010/main" val="352230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Future Work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Wind Turbine</a:t>
            </a:r>
          </a:p>
        </p:txBody>
      </p:sp>
    </p:spTree>
    <p:extLst>
      <p:ext uri="{BB962C8B-B14F-4D97-AF65-F5344CB8AC3E}">
        <p14:creationId xmlns:p14="http://schemas.microsoft.com/office/powerpoint/2010/main" val="412453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Background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Wind Turbines have </a:t>
            </a:r>
          </a:p>
          <a:p>
            <a:r>
              <a:rPr lang="en-US" dirty="0"/>
              <a:t>ODH3</a:t>
            </a:r>
          </a:p>
          <a:p>
            <a:pPr lvl="1"/>
            <a:r>
              <a:rPr lang="en-US" dirty="0"/>
              <a:t>Φ-OTDR</a:t>
            </a:r>
          </a:p>
          <a:p>
            <a:r>
              <a:rPr lang="en-US" dirty="0"/>
              <a:t>Luna Innovations</a:t>
            </a:r>
          </a:p>
          <a:p>
            <a:pPr lvl="1"/>
            <a:r>
              <a:rPr lang="en-US" dirty="0"/>
              <a:t>OFDR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Background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Big picture idea</a:t>
            </a:r>
          </a:p>
          <a:p>
            <a:r>
              <a:rPr lang="en-US" dirty="0"/>
              <a:t>Statistically correlate with SCADA data</a:t>
            </a:r>
          </a:p>
          <a:p>
            <a:pPr lvl="1"/>
            <a:r>
              <a:rPr lang="en-US" dirty="0"/>
              <a:t>Extract features that are able to </a:t>
            </a:r>
          </a:p>
        </p:txBody>
      </p:sp>
    </p:spTree>
    <p:extLst>
      <p:ext uri="{BB962C8B-B14F-4D97-AF65-F5344CB8AC3E}">
        <p14:creationId xmlns:p14="http://schemas.microsoft.com/office/powerpoint/2010/main" val="398448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Instrumentation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Wind Farm</a:t>
            </a:r>
          </a:p>
          <a:p>
            <a:r>
              <a:rPr lang="en-US" dirty="0"/>
              <a:t>Type of tower</a:t>
            </a:r>
          </a:p>
          <a:p>
            <a:pPr lvl="1"/>
            <a:r>
              <a:rPr lang="en-US" dirty="0"/>
              <a:t>Some basic attributes</a:t>
            </a:r>
          </a:p>
        </p:txBody>
      </p:sp>
    </p:spTree>
    <p:extLst>
      <p:ext uri="{BB962C8B-B14F-4D97-AF65-F5344CB8AC3E}">
        <p14:creationId xmlns:p14="http://schemas.microsoft.com/office/powerpoint/2010/main" val="25570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Instrumentation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How can we capture the behavior of the wind turbine tower?</a:t>
            </a:r>
          </a:p>
          <a:p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32761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Monitoring Plan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When is wind the greatest? </a:t>
            </a:r>
          </a:p>
          <a:p>
            <a:pPr lvl="1"/>
            <a:r>
              <a:rPr lang="en-US" dirty="0"/>
              <a:t>Local conditions for Hobart, Oklahoma: ~11 am</a:t>
            </a:r>
          </a:p>
          <a:p>
            <a:pPr lvl="1"/>
            <a:r>
              <a:rPr lang="en-US" dirty="0"/>
              <a:t>15-minute recording intervals for both ODH3 and Luna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Installation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Wind Turbine</a:t>
            </a:r>
          </a:p>
        </p:txBody>
      </p:sp>
    </p:spTree>
    <p:extLst>
      <p:ext uri="{BB962C8B-B14F-4D97-AF65-F5344CB8AC3E}">
        <p14:creationId xmlns:p14="http://schemas.microsoft.com/office/powerpoint/2010/main" val="88294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Installation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4393095" cy="3932393"/>
          </a:xfrm>
        </p:spPr>
        <p:txBody>
          <a:bodyPr/>
          <a:lstStyle/>
          <a:p>
            <a:r>
              <a:rPr lang="en-US" dirty="0"/>
              <a:t>Wind Turbine was </a:t>
            </a:r>
          </a:p>
          <a:p>
            <a:r>
              <a:rPr lang="en-US" dirty="0"/>
              <a:t>Initial installation took place from 10/17/22 – 10/21/22</a:t>
            </a:r>
          </a:p>
          <a:p>
            <a:r>
              <a:rPr lang="en-US" dirty="0"/>
              <a:t>Second installation took place from 12/19/22-12/23/22</a:t>
            </a:r>
          </a:p>
        </p:txBody>
      </p:sp>
      <p:pic>
        <p:nvPicPr>
          <p:cNvPr id="5" name="Picture 4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7F69431F-5A42-3C34-B23E-179F9066C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39"/>
          <a:stretch/>
        </p:blipFill>
        <p:spPr>
          <a:xfrm rot="5400000">
            <a:off x="2841843" y="2074546"/>
            <a:ext cx="5484861" cy="1417156"/>
          </a:xfrm>
          <a:prstGeom prst="rect">
            <a:avLst/>
          </a:prstGeom>
        </p:spPr>
      </p:pic>
      <p:pic>
        <p:nvPicPr>
          <p:cNvPr id="7" name="Picture 6" descr="A black and red line&#10;&#10;Description automatically generated with low confidence">
            <a:extLst>
              <a:ext uri="{FF2B5EF4-FFF2-40B4-BE49-F238E27FC236}">
                <a16:creationId xmlns:a16="http://schemas.microsoft.com/office/drawing/2014/main" id="{DD1FD2F6-FF0A-B6F3-D5A1-086E99E1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43663" y="2079659"/>
            <a:ext cx="5484860" cy="1406931"/>
          </a:xfrm>
          <a:prstGeom prst="rect">
            <a:avLst/>
          </a:prstGeom>
        </p:spPr>
      </p:pic>
      <p:pic>
        <p:nvPicPr>
          <p:cNvPr id="9" name="Picture 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9EDFF141-F8B5-8C75-CBEF-78B4A9D1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50751" y="2079816"/>
            <a:ext cx="5484545" cy="14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91FE6-B4FB-9CD1-FA7F-9C631FD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326755"/>
            <a:ext cx="8230217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Installation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E8464-20C5-FEA9-270F-6E2867B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3591"/>
            <a:ext cx="8217516" cy="3932393"/>
          </a:xfrm>
        </p:spPr>
        <p:txBody>
          <a:bodyPr/>
          <a:lstStyle/>
          <a:p>
            <a:r>
              <a:rPr lang="en-US" dirty="0"/>
              <a:t>Wind Turbine</a:t>
            </a:r>
          </a:p>
        </p:txBody>
      </p:sp>
      <p:pic>
        <p:nvPicPr>
          <p:cNvPr id="4" name="Picture 3" descr="A picture containing line, parallel, plot, diagram&#10;&#10;Description automatically generated">
            <a:extLst>
              <a:ext uri="{FF2B5EF4-FFF2-40B4-BE49-F238E27FC236}">
                <a16:creationId xmlns:a16="http://schemas.microsoft.com/office/drawing/2014/main" id="{6E63B32D-E78F-7850-8A2E-12AB4367F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"/>
          <a:stretch/>
        </p:blipFill>
        <p:spPr>
          <a:xfrm rot="5400000">
            <a:off x="6100300" y="2639147"/>
            <a:ext cx="3390761" cy="2302914"/>
          </a:xfrm>
          <a:prstGeom prst="rect">
            <a:avLst/>
          </a:prstGeom>
        </p:spPr>
      </p:pic>
      <p:pic>
        <p:nvPicPr>
          <p:cNvPr id="8" name="Picture 7" descr="A picture containing line, plot, parallel, colorfulness&#10;&#10;Description automatically generated">
            <a:extLst>
              <a:ext uri="{FF2B5EF4-FFF2-40B4-BE49-F238E27FC236}">
                <a16:creationId xmlns:a16="http://schemas.microsoft.com/office/drawing/2014/main" id="{F236264F-E9B0-AFE1-C7F8-AFD5FC660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5" r="11067"/>
          <a:stretch/>
        </p:blipFill>
        <p:spPr>
          <a:xfrm rot="5400000">
            <a:off x="3661960" y="2637073"/>
            <a:ext cx="3390763" cy="23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6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122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Lucida Grande</vt:lpstr>
      <vt:lpstr>Custom Design</vt:lpstr>
      <vt:lpstr>UC Berkeley-Enel Wind Turbine Health Monitoring</vt:lpstr>
      <vt:lpstr>Background</vt:lpstr>
      <vt:lpstr>Background</vt:lpstr>
      <vt:lpstr>Instrumentation</vt:lpstr>
      <vt:lpstr>Instrumentation</vt:lpstr>
      <vt:lpstr>Monitoring Plan</vt:lpstr>
      <vt:lpstr>Installation</vt:lpstr>
      <vt:lpstr>Installation</vt:lpstr>
      <vt:lpstr>Installation</vt:lpstr>
      <vt:lpstr>Installation</vt:lpstr>
      <vt:lpstr>Some Preliminary Results</vt:lpstr>
      <vt:lpstr>Some Preliminary Results</vt:lpstr>
      <vt:lpstr>Future Work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James Xu</cp:lastModifiedBy>
  <cp:revision>54</cp:revision>
  <dcterms:created xsi:type="dcterms:W3CDTF">2013-01-15T19:08:57Z</dcterms:created>
  <dcterms:modified xsi:type="dcterms:W3CDTF">2023-06-04T03:56:23Z</dcterms:modified>
</cp:coreProperties>
</file>