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gis.org/" TargetMode="External"/><Relationship Id="rId2" Type="http://schemas.openxmlformats.org/officeDocument/2006/relationships/hyperlink" Target="https://www.kaggle.com/zillow/rent-i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AD5D-AD62-4FDE-BCE0-4F1A69E0A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GT Data Analytics bootcamp</a:t>
            </a:r>
            <a:br>
              <a:rPr lang="en-US" dirty="0"/>
            </a:br>
            <a:r>
              <a:rPr lang="en-US" dirty="0"/>
              <a:t>group project #2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05D53-38B8-4EF1-9E18-364CD1061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60581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Team Members:</a:t>
            </a:r>
          </a:p>
          <a:p>
            <a:pPr>
              <a:spcBef>
                <a:spcPts val="0"/>
              </a:spcBef>
            </a:pPr>
            <a:r>
              <a:rPr lang="en-US" sz="1000" dirty="0" err="1"/>
              <a:t>Abishua</a:t>
            </a:r>
            <a:r>
              <a:rPr lang="en-US" sz="1000" dirty="0"/>
              <a:t> Prashanth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Wesley Watkins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Anthony </a:t>
            </a:r>
            <a:r>
              <a:rPr lang="en-US" sz="1000" dirty="0" err="1"/>
              <a:t>ndungu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Thea James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Beverly Phillips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Sidney henry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Di Gibson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Elsa Hernandez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Harsh </a:t>
            </a:r>
            <a:r>
              <a:rPr lang="en-US" sz="1000" dirty="0" err="1"/>
              <a:t>patel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Jason </a:t>
            </a:r>
            <a:r>
              <a:rPr lang="en-US" sz="1000" dirty="0" err="1"/>
              <a:t>degrace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Mark </a:t>
            </a:r>
            <a:r>
              <a:rPr lang="en-US" sz="1000" dirty="0" err="1"/>
              <a:t>alford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Randy weaver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62A3-C1E0-417A-976A-116EF5F1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28F-F1DD-4697-8A57-FFA0A397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zillow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dataset from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kaggle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for rent information 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https://www.kaggle.com/zillow/rent-index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acs</a:t>
            </a:r>
            <a:r>
              <a:rPr lang="en-US" b="0" i="0">
                <a:solidFill>
                  <a:srgbClr val="C9D1D9"/>
                </a:solidFill>
                <a:effectLst/>
                <a:latin typeface="-apple-system"/>
              </a:rPr>
              <a:t> per capita income data </a:t>
            </a:r>
            <a:r>
              <a:rPr lang="en-US" b="0" i="0" u="none" strike="noStrike">
                <a:solidFill>
                  <a:srgbClr val="C9D1D9"/>
                </a:solidFill>
                <a:effectLst/>
                <a:latin typeface="-apple-system"/>
                <a:hlinkClick r:id="rId3"/>
              </a:rPr>
              <a:t>https://www.nhgis.org/</a:t>
            </a:r>
            <a:endParaRPr lang="en-US" b="0" i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54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69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-apple-system</vt:lpstr>
      <vt:lpstr>Arial</vt:lpstr>
      <vt:lpstr>Tw Cen MT</vt:lpstr>
      <vt:lpstr>Circuit</vt:lpstr>
      <vt:lpstr>GT Data Analytics bootcamp group project #2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 Data Analytics bootcamp group project #2 </dc:title>
  <dc:creator>Mark Alford</dc:creator>
  <cp:lastModifiedBy>Mark Alford</cp:lastModifiedBy>
  <cp:revision>1</cp:revision>
  <dcterms:created xsi:type="dcterms:W3CDTF">2021-12-04T16:44:05Z</dcterms:created>
  <dcterms:modified xsi:type="dcterms:W3CDTF">2021-12-04T16:51:16Z</dcterms:modified>
</cp:coreProperties>
</file>