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441" autoAdjust="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0060D-28E8-4B6D-9C08-F0A20BC143D5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73779-EC29-443A-8AD8-A24F8568C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18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3779-EC29-443A-8AD8-A24F8568C3C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69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584-2B88-4A80-8BC3-D8551FFDEC1F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561B-7E77-444F-88D3-E3BA619E3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79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584-2B88-4A80-8BC3-D8551FFDEC1F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561B-7E77-444F-88D3-E3BA619E3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17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584-2B88-4A80-8BC3-D8551FFDEC1F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561B-7E77-444F-88D3-E3BA619E3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07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584-2B88-4A80-8BC3-D8551FFDEC1F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561B-7E77-444F-88D3-E3BA619E3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3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584-2B88-4A80-8BC3-D8551FFDEC1F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561B-7E77-444F-88D3-E3BA619E3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0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584-2B88-4A80-8BC3-D8551FFDEC1F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561B-7E77-444F-88D3-E3BA619E3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8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584-2B88-4A80-8BC3-D8551FFDEC1F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561B-7E77-444F-88D3-E3BA619E3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8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584-2B88-4A80-8BC3-D8551FFDEC1F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561B-7E77-444F-88D3-E3BA619E3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84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584-2B88-4A80-8BC3-D8551FFDEC1F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561B-7E77-444F-88D3-E3BA619E3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19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584-2B88-4A80-8BC3-D8551FFDEC1F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561B-7E77-444F-88D3-E3BA619E3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7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E584-2B88-4A80-8BC3-D8551FFDEC1F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561B-7E77-444F-88D3-E3BA619E3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84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AE584-2B88-4A80-8BC3-D8551FFDEC1F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F561B-7E77-444F-88D3-E3BA619E3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34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/>
          <p:cNvGrpSpPr/>
          <p:nvPr/>
        </p:nvGrpSpPr>
        <p:grpSpPr>
          <a:xfrm>
            <a:off x="91181" y="249382"/>
            <a:ext cx="11691359" cy="4025142"/>
            <a:chOff x="91181" y="249382"/>
            <a:chExt cx="11691359" cy="4025142"/>
          </a:xfrm>
        </p:grpSpPr>
        <p:sp>
          <p:nvSpPr>
            <p:cNvPr id="16" name="Rectangle 15"/>
            <p:cNvSpPr/>
            <p:nvPr/>
          </p:nvSpPr>
          <p:spPr>
            <a:xfrm>
              <a:off x="1017281" y="1546688"/>
              <a:ext cx="1128110" cy="29094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Entry Box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854632" y="249382"/>
              <a:ext cx="1712423" cy="29094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Music Recommendation 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32155" y="864520"/>
              <a:ext cx="1429796" cy="29094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 the Network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272104" y="868416"/>
              <a:ext cx="931030" cy="29094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Outputs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319250" y="540327"/>
              <a:ext cx="8354295" cy="324197"/>
              <a:chOff x="2319250" y="540327"/>
              <a:chExt cx="8354295" cy="324197"/>
            </a:xfrm>
          </p:grpSpPr>
          <p:cxnSp>
            <p:nvCxnSpPr>
              <p:cNvPr id="10" name="Straight Connector 9"/>
              <p:cNvCxnSpPr>
                <a:endCxn id="6" idx="0"/>
              </p:cNvCxnSpPr>
              <p:nvPr/>
            </p:nvCxnSpPr>
            <p:spPr>
              <a:xfrm>
                <a:off x="2319250" y="702424"/>
                <a:ext cx="0" cy="1621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4" idx="2"/>
              </p:cNvCxnSpPr>
              <p:nvPr/>
            </p:nvCxnSpPr>
            <p:spPr>
              <a:xfrm flipH="1">
                <a:off x="5710843" y="540327"/>
                <a:ext cx="1" cy="1620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737619" y="700166"/>
                <a:ext cx="1" cy="1620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319250" y="702423"/>
                <a:ext cx="83542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7113578" y="700166"/>
                <a:ext cx="1" cy="1620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513437" y="700166"/>
                <a:ext cx="1" cy="1620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2535725" y="1502525"/>
              <a:ext cx="1395850" cy="33407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 API </a:t>
              </a:r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 of song details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1801" y="864524"/>
              <a:ext cx="714898" cy="29094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2319249" y="1155469"/>
              <a:ext cx="4677" cy="854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012179" y="2140789"/>
              <a:ext cx="1438450" cy="29094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 into database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23"/>
            <p:cNvCxnSpPr>
              <a:endCxn id="17" idx="0"/>
            </p:cNvCxnSpPr>
            <p:nvPr/>
          </p:nvCxnSpPr>
          <p:spPr>
            <a:xfrm>
              <a:off x="3233650" y="1421606"/>
              <a:ext cx="0" cy="809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63945" y="1421606"/>
              <a:ext cx="0" cy="131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0110" y="1421606"/>
              <a:ext cx="26135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31404" y="2009599"/>
              <a:ext cx="58784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731404" y="2009599"/>
              <a:ext cx="0" cy="131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101111" y="862265"/>
              <a:ext cx="2062388" cy="29094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 Recommendations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4513437" y="1155462"/>
              <a:ext cx="0" cy="2590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019779" y="1413057"/>
              <a:ext cx="16910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027317" y="1408268"/>
              <a:ext cx="0" cy="5092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3382533" y="1917516"/>
              <a:ext cx="1289568" cy="36704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Randomly generate biases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5710843" y="1408268"/>
              <a:ext cx="0" cy="1507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5020064" y="1552796"/>
              <a:ext cx="1381558" cy="32921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 song details saved in database 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Elbow Connector 72"/>
            <p:cNvCxnSpPr>
              <a:stCxn id="17" idx="2"/>
              <a:endCxn id="22" idx="3"/>
            </p:cNvCxnSpPr>
            <p:nvPr/>
          </p:nvCxnSpPr>
          <p:spPr>
            <a:xfrm rot="5400000">
              <a:off x="2617308" y="1669920"/>
              <a:ext cx="449664" cy="78302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66" idx="2"/>
            </p:cNvCxnSpPr>
            <p:nvPr/>
          </p:nvCxnSpPr>
          <p:spPr>
            <a:xfrm>
              <a:off x="5710843" y="1882010"/>
              <a:ext cx="0" cy="5497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4174532" y="2584181"/>
              <a:ext cx="1381558" cy="32921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Compare Output to desired outcome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4027317" y="2284562"/>
              <a:ext cx="0" cy="1507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22554" y="2429377"/>
              <a:ext cx="16910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89" idx="0"/>
            </p:cNvCxnSpPr>
            <p:nvPr/>
          </p:nvCxnSpPr>
          <p:spPr>
            <a:xfrm flipV="1">
              <a:off x="4865311" y="2423470"/>
              <a:ext cx="0" cy="160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4865311" y="2913395"/>
              <a:ext cx="0" cy="160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4012159" y="3068198"/>
              <a:ext cx="1712422" cy="55566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Repeat process if not returning expected (Boolean)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" name="Elbow Connector 105"/>
            <p:cNvCxnSpPr>
              <a:stCxn id="89" idx="1"/>
            </p:cNvCxnSpPr>
            <p:nvPr/>
          </p:nvCxnSpPr>
          <p:spPr>
            <a:xfrm rot="10800000" flipV="1">
              <a:off x="2514784" y="2748787"/>
              <a:ext cx="1659749" cy="164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1065202" y="2728782"/>
              <a:ext cx="1438450" cy="36922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 settings into database.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7154735" y="1164011"/>
              <a:ext cx="0" cy="2590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661077" y="1421606"/>
              <a:ext cx="16910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5809305" y="1926065"/>
              <a:ext cx="1693220" cy="36704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 network settings from database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541232" y="1561345"/>
              <a:ext cx="1621818" cy="32921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 API request for comparison songs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6661077" y="1421606"/>
              <a:ext cx="0" cy="5092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8347984" y="1421606"/>
              <a:ext cx="0" cy="1507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>
              <a:stCxn id="114" idx="2"/>
            </p:cNvCxnSpPr>
            <p:nvPr/>
          </p:nvCxnSpPr>
          <p:spPr>
            <a:xfrm rot="5400000">
              <a:off x="7517572" y="1914220"/>
              <a:ext cx="858230" cy="810909"/>
            </a:xfrm>
            <a:prstGeom prst="bentConnector3">
              <a:avLst>
                <a:gd name="adj1" fmla="val 6923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26"/>
            <p:cNvCxnSpPr>
              <a:stCxn id="113" idx="2"/>
            </p:cNvCxnSpPr>
            <p:nvPr/>
          </p:nvCxnSpPr>
          <p:spPr>
            <a:xfrm rot="16200000" flipH="1">
              <a:off x="7000669" y="1948356"/>
              <a:ext cx="190522" cy="88003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6495512" y="2752030"/>
              <a:ext cx="2091440" cy="36704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 songs returnin</a:t>
              </a:r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 positive output to database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0673545" y="511228"/>
              <a:ext cx="931030" cy="382389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 </a:t>
              </a:r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62521" y="821010"/>
              <a:ext cx="931030" cy="382389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Error Message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4" name="Straight Connector 133"/>
            <p:cNvCxnSpPr>
              <a:stCxn id="133" idx="3"/>
              <a:endCxn id="6" idx="1"/>
            </p:cNvCxnSpPr>
            <p:nvPr/>
          </p:nvCxnSpPr>
          <p:spPr>
            <a:xfrm flipV="1">
              <a:off x="1393551" y="1009997"/>
              <a:ext cx="568250" cy="22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9272773" y="1423012"/>
              <a:ext cx="931030" cy="38711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 of songs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9" name="Straight Connector 158"/>
            <p:cNvCxnSpPr/>
            <p:nvPr/>
          </p:nvCxnSpPr>
          <p:spPr>
            <a:xfrm flipH="1">
              <a:off x="9737619" y="1160727"/>
              <a:ext cx="669" cy="2655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/>
            <p:cNvSpPr/>
            <p:nvPr/>
          </p:nvSpPr>
          <p:spPr>
            <a:xfrm>
              <a:off x="91181" y="3249582"/>
              <a:ext cx="1472764" cy="374278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Username to save under entry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620110" y="1415498"/>
              <a:ext cx="0" cy="18340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lbow Connector 169"/>
            <p:cNvCxnSpPr>
              <a:stCxn id="109" idx="2"/>
              <a:endCxn id="160" idx="3"/>
            </p:cNvCxnSpPr>
            <p:nvPr/>
          </p:nvCxnSpPr>
          <p:spPr>
            <a:xfrm rot="5400000">
              <a:off x="1504830" y="3157123"/>
              <a:ext cx="338713" cy="220482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9737619" y="1284962"/>
              <a:ext cx="11458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0883514" y="1284962"/>
              <a:ext cx="0" cy="1305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131" idx="3"/>
              <a:endCxn id="158" idx="2"/>
            </p:cNvCxnSpPr>
            <p:nvPr/>
          </p:nvCxnSpPr>
          <p:spPr>
            <a:xfrm flipV="1">
              <a:off x="8586952" y="1810123"/>
              <a:ext cx="1151336" cy="112543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/>
            <p:cNvSpPr/>
            <p:nvPr/>
          </p:nvSpPr>
          <p:spPr>
            <a:xfrm>
              <a:off x="10417999" y="1423012"/>
              <a:ext cx="1172940" cy="71777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Username/code network settings are saved under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6" name="Elbow Connector 185"/>
            <p:cNvCxnSpPr/>
            <p:nvPr/>
          </p:nvCxnSpPr>
          <p:spPr>
            <a:xfrm rot="16200000" flipH="1">
              <a:off x="9527502" y="1590661"/>
              <a:ext cx="3140248" cy="1359256"/>
            </a:xfrm>
            <a:prstGeom prst="bentConnector3">
              <a:avLst>
                <a:gd name="adj1" fmla="val 131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11164497" y="3840413"/>
              <a:ext cx="61804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10234803" y="3613460"/>
              <a:ext cx="931030" cy="43906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Recall past settings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200541" y="3326975"/>
              <a:ext cx="1337268" cy="4812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username/code saved under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7837981" y="3983579"/>
              <a:ext cx="2062388" cy="29094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 Recommendations</a:t>
              </a:r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9" name="Elbow Connector 198"/>
            <p:cNvCxnSpPr>
              <a:stCxn id="193" idx="3"/>
              <a:endCxn id="192" idx="1"/>
            </p:cNvCxnSpPr>
            <p:nvPr/>
          </p:nvCxnSpPr>
          <p:spPr>
            <a:xfrm>
              <a:off x="9537809" y="3567575"/>
              <a:ext cx="696994" cy="26541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Elbow Connector 202"/>
            <p:cNvCxnSpPr>
              <a:stCxn id="192" idx="1"/>
              <a:endCxn id="197" idx="3"/>
            </p:cNvCxnSpPr>
            <p:nvPr/>
          </p:nvCxnSpPr>
          <p:spPr>
            <a:xfrm rot="10800000" flipV="1">
              <a:off x="9900369" y="3832990"/>
              <a:ext cx="334434" cy="296061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531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96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Delphi - Page, James</dc:creator>
  <cp:lastModifiedBy>Delphi - Page, James</cp:lastModifiedBy>
  <cp:revision>21</cp:revision>
  <dcterms:created xsi:type="dcterms:W3CDTF">2018-10-17T09:49:46Z</dcterms:created>
  <dcterms:modified xsi:type="dcterms:W3CDTF">2018-10-18T14:07:39Z</dcterms:modified>
</cp:coreProperties>
</file>