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5143500" cx="9144000"/>
  <p:notesSz cx="6858000" cy="9144000"/>
  <p:embeddedFontLst>
    <p:embeddedFont>
      <p:font typeface="Fira Code Light"/>
      <p:regular r:id="rId50"/>
      <p:bold r:id="rId51"/>
    </p:embeddedFont>
    <p:embeddedFont>
      <p:font typeface="Bebas Neue"/>
      <p:regular r:id="rId52"/>
    </p:embeddedFont>
    <p:embeddedFont>
      <p:font typeface="Fira Code"/>
      <p:regular r:id="rId53"/>
      <p:bold r:id="rId54"/>
    </p:embeddedFont>
    <p:embeddedFont>
      <p:font typeface="Oswald"/>
      <p:regular r:id="rId55"/>
      <p:bold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0E5A1EE-7F3A-4BF5-8925-2D0B386A5F7F}">
  <a:tblStyle styleId="{30E5A1EE-7F3A-4BF5-8925-2D0B386A5F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FiraCodeLight-bold.fntdata"/><Relationship Id="rId50" Type="http://schemas.openxmlformats.org/officeDocument/2006/relationships/font" Target="fonts/FiraCodeLight-regular.fntdata"/><Relationship Id="rId53" Type="http://schemas.openxmlformats.org/officeDocument/2006/relationships/font" Target="fonts/FiraCode-regular.fntdata"/><Relationship Id="rId52" Type="http://schemas.openxmlformats.org/officeDocument/2006/relationships/font" Target="fonts/BebasNeue-regular.fntdata"/><Relationship Id="rId11" Type="http://schemas.openxmlformats.org/officeDocument/2006/relationships/slide" Target="slides/slide6.xml"/><Relationship Id="rId55" Type="http://schemas.openxmlformats.org/officeDocument/2006/relationships/font" Target="fonts/Oswald-regular.fntdata"/><Relationship Id="rId10" Type="http://schemas.openxmlformats.org/officeDocument/2006/relationships/slide" Target="slides/slide5.xml"/><Relationship Id="rId54" Type="http://schemas.openxmlformats.org/officeDocument/2006/relationships/font" Target="fonts/FiraCode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schemas.openxmlformats.org/officeDocument/2006/relationships/font" Target="fonts/Oswald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jamestiotio/expose/blob/main/ninetynine/NinetyNine.java#L89" TargetMode="External"/><Relationship Id="rId3" Type="http://schemas.openxmlformats.org/officeDocument/2006/relationships/hyperlink" Target="https://github.com/jamestiotio/expose/blob/main/ninetynine/NinetyNine.java#L106" TargetMode="External"/><Relationship Id="rId4" Type="http://schemas.openxmlformats.org/officeDocument/2006/relationships/hyperlink" Target="https://github.com/jamestiotio/expose/blob/main/ninetynine/NinetyNine.java#L118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jamestiotio/expose/blob/main/ninetynine/NinetyNine.java#L207-L211" TargetMode="Externa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f9d68ab4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f9d68ab4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1184fce24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g1184fce24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f39a69c0b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f39a69c0b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gf39a69c0b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7" name="Google Shape;1217;gf39a69c0b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participants ask about chaining, let them know to be careful.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118506945bc_0_8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118506945bc_0_8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g118506945bc_0_9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7" name="Google Shape;1327;g118506945bc_0_9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118506945bc_0_10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118506945bc_0_1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 to explicitly mention about the string concatenation involved here.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g118506945bc_0_1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0" name="Google Shape;1460;g118506945bc_0_1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Initializing scanner: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https://github.com/jamestiotio/expose/blob/main/ninetynine/NinetyNine.java#L89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input: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https://github.com/jamestiotio/expose/blob/main/ninetynine/NinetyNine.java#L106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output: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https://github.com/jamestiotio/expose/blob/main/ninetynine/NinetyNine.java#L118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Standalone exercise: Name.java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2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g118506945bc_0_1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4" name="Google Shape;1564;g118506945bc_0_1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6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g1184fce249a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8" name="Google Shape;1668;g1184fce249a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0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g118506945bc_0_1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2" name="Google Shape;1772;g118506945bc_0_1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f65840171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f65840171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4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118506945bc_0_1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6" name="Google Shape;1876;g118506945bc_0_1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 (who to remove)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https://github.com/jamestiotio/expose/blob/main/ninetynine/NinetyNine.java#L207-L211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Standalone exercise: FizzBuzz.java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8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Google Shape;1979;gf39c5336d7_1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0" name="Google Shape;1980;gf39c5336d7_1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source(s):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https://media.geeksforgeeks.org/wp-content/uploads/C-Arrays.jpg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8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Google Shape;2009;gf39c5336d7_1_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0" name="Google Shape;2010;gf39c5336d7_1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8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" name="Google Shape;2039;gf39c5336d7_1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0" name="Google Shape;2040;gf39c5336d7_1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7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gf39c5336d7_1_6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9" name="Google Shape;2069;gf39c5336d7_1_6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6" name="Shape 2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" name="Google Shape;2097;gf39c5336d7_1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8" name="Google Shape;2098;gf39c5336d7_1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5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Google Shape;2126;gf39c5336d7_1_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7" name="Google Shape;2127;gf39c5336d7_1_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Standalone exercise: Average.java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9" name="Shape 2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0" name="Google Shape;2230;gf39a69c0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1" name="Google Shape;2231;gf39a69c0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4" name="Shape 2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5" name="Google Shape;2295;g11859d9f36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6" name="Google Shape;2296;g11859d9f36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source(s):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https://upload.wikimedia.org/wikipedia/commons/5/5c/Heroic_Monument_Surabaya.jpg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https://www.straitstimes.com/multimedia/graphics/2021/08/singapore-merlion-real-anatomy/assets/images/intro-proposed/1.jpg?v=62dce0b6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6" name="Shape 2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7" name="Google Shape;2327;g11859d9f36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8" name="Google Shape;2328;g11859d9f36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source(s):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TODO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184fce249a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1184fce249a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7" name="Shape 2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" name="Google Shape;2358;gf39c5336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9" name="Google Shape;2359;gf39c5336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7" name="Shape 2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8" name="Google Shape;2388;gf39c5336d7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9" name="Google Shape;2389;gf39c5336d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7" name="Shape 2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8" name="Google Shape;2418;gf39c5336d7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9" name="Google Shape;2419;gf39c5336d7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6" name="Shape 2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" name="Google Shape;2447;gf39c5336d7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8" name="Google Shape;2448;gf39c5336d7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6" name="Shape 2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7" name="Google Shape;2477;gf39c5336d7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8" name="Google Shape;2478;gf39c5336d7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6" name="Shape 2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7" name="Google Shape;2507;gf39c5336d7_1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8" name="Google Shape;2508;gf39c5336d7_1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6" name="Shape 2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7" name="Google Shape;2537;gf39c5336d7_1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8" name="Google Shape;2538;gf39c5336d7_1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6" name="Shape 2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7" name="Google Shape;2567;gf39c5336d7_1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8" name="Google Shape;2568;gf39c5336d7_1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6" name="Shape 2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7" name="Google Shape;2597;gf39c5336d7_1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8" name="Google Shape;2598;gf39c5336d7_1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6" name="Shape 2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7" name="Google Shape;2627;g118506945bc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8" name="Google Shape;2628;g118506945bc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18506945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18506945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f39a69c0bd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f39a69c0bd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0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39a69c0bd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39a69c0bd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mention that these special cards have been kindly implemented for them, so no need to worry too much about this.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9" name="Shape 2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0" name="Google Shape;2750;gf39a69c0bd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1" name="Google Shape;2751;gf39a69c0bd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8" name="Shape 2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9" name="Google Shape;2779;gf39c5336d7_1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0" name="Google Shape;2780;gf39c5336d7_1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Complete Card.java (both constructors, attributes, methods (involving calling methods of another class))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Complete all of the TODO tasks in the ninetynine package folder/directory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2" name="Shape 2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3" name="Google Shape;2883;gfad8134eea_0_2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4" name="Google Shape;2884;gfad8134eea_0_2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118506945bc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118506945bc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18506945bc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118506945bc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118506945bc_0_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118506945bc_0_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118506945bc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118506945bc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118506945bc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118506945bc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" name="Google Shape;14;p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" name="Google Shape;16;p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1"/>
          <p:cNvSpPr txBox="1"/>
          <p:nvPr>
            <p:ph hasCustomPrompt="1" type="title"/>
          </p:nvPr>
        </p:nvSpPr>
        <p:spPr>
          <a:xfrm>
            <a:off x="1728163" y="1390038"/>
            <a:ext cx="5382000" cy="149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b="1"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2" name="Google Shape;102;p11"/>
          <p:cNvSpPr txBox="1"/>
          <p:nvPr>
            <p:ph idx="1" type="subTitle"/>
          </p:nvPr>
        </p:nvSpPr>
        <p:spPr>
          <a:xfrm>
            <a:off x="2959222" y="2998425"/>
            <a:ext cx="29199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03" name="Google Shape;103;p11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04" name="Google Shape;104;p1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1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6" name="Google Shape;106;p11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07" name="Google Shape;107;p1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" name="Google Shape;108;p1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3"/>
          <p:cNvSpPr txBox="1"/>
          <p:nvPr>
            <p:ph type="title"/>
          </p:nvPr>
        </p:nvSpPr>
        <p:spPr>
          <a:xfrm>
            <a:off x="2138625" y="1523275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3" name="Google Shape;113;p13"/>
          <p:cNvSpPr txBox="1"/>
          <p:nvPr>
            <p:ph hasCustomPrompt="1" idx="2" type="title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/>
          <p:nvPr>
            <p:ph idx="1" type="subTitle"/>
          </p:nvPr>
        </p:nvSpPr>
        <p:spPr>
          <a:xfrm>
            <a:off x="213862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3"/>
          <p:cNvSpPr txBox="1"/>
          <p:nvPr>
            <p:ph idx="3" type="title"/>
          </p:nvPr>
        </p:nvSpPr>
        <p:spPr>
          <a:xfrm>
            <a:off x="5571975" y="1523275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6" name="Google Shape;116;p13"/>
          <p:cNvSpPr txBox="1"/>
          <p:nvPr>
            <p:ph hasCustomPrompt="1" idx="4" type="title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/>
          <p:nvPr>
            <p:ph idx="5" type="subTitle"/>
          </p:nvPr>
        </p:nvSpPr>
        <p:spPr>
          <a:xfrm>
            <a:off x="557197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idx="6" type="title"/>
          </p:nvPr>
        </p:nvSpPr>
        <p:spPr>
          <a:xfrm>
            <a:off x="2138625" y="3069988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9" name="Google Shape;119;p13"/>
          <p:cNvSpPr txBox="1"/>
          <p:nvPr>
            <p:ph hasCustomPrompt="1" idx="7" type="title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/>
          <p:nvPr>
            <p:ph idx="8" type="subTitle"/>
          </p:nvPr>
        </p:nvSpPr>
        <p:spPr>
          <a:xfrm>
            <a:off x="213862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3"/>
          <p:cNvSpPr txBox="1"/>
          <p:nvPr>
            <p:ph idx="9" type="title"/>
          </p:nvPr>
        </p:nvSpPr>
        <p:spPr>
          <a:xfrm>
            <a:off x="5571975" y="3069988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2" name="Google Shape;122;p13"/>
          <p:cNvSpPr txBox="1"/>
          <p:nvPr>
            <p:ph hasCustomPrompt="1" idx="13" type="title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/>
          <p:nvPr>
            <p:ph idx="14" type="subTitle"/>
          </p:nvPr>
        </p:nvSpPr>
        <p:spPr>
          <a:xfrm>
            <a:off x="557197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25" name="Google Shape;125;p1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26" name="Google Shape;126;p1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7" name="Google Shape;127;p1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8" name="Google Shape;128;p1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29" name="Google Shape;129;p1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" name="Google Shape;130;p1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4"/>
          <p:cNvSpPr txBox="1"/>
          <p:nvPr>
            <p:ph type="title"/>
          </p:nvPr>
        </p:nvSpPr>
        <p:spPr>
          <a:xfrm>
            <a:off x="2143500" y="3457200"/>
            <a:ext cx="4857000" cy="4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4" name="Google Shape;134;p14"/>
          <p:cNvSpPr txBox="1"/>
          <p:nvPr>
            <p:ph idx="1" type="subTitle"/>
          </p:nvPr>
        </p:nvSpPr>
        <p:spPr>
          <a:xfrm>
            <a:off x="2143500" y="1743588"/>
            <a:ext cx="4857000" cy="17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135" name="Google Shape;135;p1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6" name="Google Shape;136;p1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7" name="Google Shape;137;p1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8" name="Google Shape;138;p1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39" name="Google Shape;139;p1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" name="Google Shape;140;p1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/>
          <p:nvPr/>
        </p:nvSpPr>
        <p:spPr>
          <a:xfrm>
            <a:off x="720000" y="558650"/>
            <a:ext cx="7704000" cy="40410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 txBox="1"/>
          <p:nvPr>
            <p:ph idx="1" type="subTitle"/>
          </p:nvPr>
        </p:nvSpPr>
        <p:spPr>
          <a:xfrm>
            <a:off x="1308288" y="3356450"/>
            <a:ext cx="36015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5"/>
          <p:cNvSpPr txBox="1"/>
          <p:nvPr>
            <p:ph type="title"/>
          </p:nvPr>
        </p:nvSpPr>
        <p:spPr>
          <a:xfrm>
            <a:off x="1308288" y="768350"/>
            <a:ext cx="3601500" cy="25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45" name="Google Shape;145;p1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46" name="Google Shape;146;p1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" name="Google Shape;147;p1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8" name="Google Shape;148;p1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49" name="Google Shape;149;p1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" name="Google Shape;150;p1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/>
          <p:nvPr/>
        </p:nvSpPr>
        <p:spPr>
          <a:xfrm>
            <a:off x="720000" y="551250"/>
            <a:ext cx="7704000" cy="40410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 txBox="1"/>
          <p:nvPr>
            <p:ph idx="1" type="subTitle"/>
          </p:nvPr>
        </p:nvSpPr>
        <p:spPr>
          <a:xfrm>
            <a:off x="4512026" y="2815650"/>
            <a:ext cx="37920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6"/>
          <p:cNvSpPr txBox="1"/>
          <p:nvPr>
            <p:ph type="title"/>
          </p:nvPr>
        </p:nvSpPr>
        <p:spPr>
          <a:xfrm>
            <a:off x="4512025" y="1294325"/>
            <a:ext cx="3792000" cy="15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55" name="Google Shape;155;p1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56" name="Google Shape;156;p1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7" name="Google Shape;157;p1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8" name="Google Shape;158;p1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59" name="Google Shape;159;p1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" name="Google Shape;160;p1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7"/>
          <p:cNvSpPr txBox="1"/>
          <p:nvPr>
            <p:ph idx="1" type="subTitle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7"/>
          <p:cNvSpPr txBox="1"/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65" name="Google Shape;165;p1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66" name="Google Shape;166;p1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" name="Google Shape;167;p1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8" name="Google Shape;168;p1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9" name="Google Shape;169;p1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0" name="Google Shape;170;p1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 txBox="1"/>
          <p:nvPr>
            <p:ph idx="1" type="subTitle"/>
          </p:nvPr>
        </p:nvSpPr>
        <p:spPr>
          <a:xfrm>
            <a:off x="720000" y="1265088"/>
            <a:ext cx="49662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8"/>
          <p:cNvSpPr txBox="1"/>
          <p:nvPr>
            <p:ph type="title"/>
          </p:nvPr>
        </p:nvSpPr>
        <p:spPr>
          <a:xfrm>
            <a:off x="720000" y="540000"/>
            <a:ext cx="5741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5" name="Google Shape;175;p18"/>
          <p:cNvSpPr txBox="1"/>
          <p:nvPr>
            <p:ph idx="2" type="subTitle"/>
          </p:nvPr>
        </p:nvSpPr>
        <p:spPr>
          <a:xfrm>
            <a:off x="720000" y="2080940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8"/>
          <p:cNvSpPr txBox="1"/>
          <p:nvPr>
            <p:ph idx="3" type="subTitle"/>
          </p:nvPr>
        </p:nvSpPr>
        <p:spPr>
          <a:xfrm>
            <a:off x="719975" y="2497429"/>
            <a:ext cx="4966200" cy="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7" name="Google Shape;177;p18"/>
          <p:cNvSpPr txBox="1"/>
          <p:nvPr>
            <p:ph idx="4" type="subTitle"/>
          </p:nvPr>
        </p:nvSpPr>
        <p:spPr>
          <a:xfrm>
            <a:off x="720000" y="3379388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8"/>
          <p:cNvSpPr txBox="1"/>
          <p:nvPr>
            <p:ph idx="5" type="subTitle"/>
          </p:nvPr>
        </p:nvSpPr>
        <p:spPr>
          <a:xfrm>
            <a:off x="719963" y="3795862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9" name="Google Shape;179;p18"/>
          <p:cNvSpPr txBox="1"/>
          <p:nvPr>
            <p:ph idx="6" type="subTitle"/>
          </p:nvPr>
        </p:nvSpPr>
        <p:spPr>
          <a:xfrm>
            <a:off x="5686250" y="2080938"/>
            <a:ext cx="27381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8"/>
          <p:cNvSpPr txBox="1"/>
          <p:nvPr>
            <p:ph idx="7" type="subTitle"/>
          </p:nvPr>
        </p:nvSpPr>
        <p:spPr>
          <a:xfrm>
            <a:off x="5686200" y="2497412"/>
            <a:ext cx="27381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81" name="Google Shape;181;p18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82" name="Google Shape;182;p1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3" name="Google Shape;183;p1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4" name="Google Shape;184;p18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85" name="Google Shape;185;p1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6" name="Google Shape;186;p1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_1_1_1_1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9"/>
          <p:cNvSpPr txBox="1"/>
          <p:nvPr>
            <p:ph idx="1" type="subTitle"/>
          </p:nvPr>
        </p:nvSpPr>
        <p:spPr>
          <a:xfrm>
            <a:off x="720000" y="1265100"/>
            <a:ext cx="51471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9"/>
          <p:cNvSpPr txBox="1"/>
          <p:nvPr>
            <p:ph type="title"/>
          </p:nvPr>
        </p:nvSpPr>
        <p:spPr>
          <a:xfrm>
            <a:off x="720000" y="540000"/>
            <a:ext cx="5741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1" name="Google Shape;191;p19"/>
          <p:cNvSpPr txBox="1"/>
          <p:nvPr>
            <p:ph idx="2" type="subTitle"/>
          </p:nvPr>
        </p:nvSpPr>
        <p:spPr>
          <a:xfrm>
            <a:off x="720000" y="2080940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9"/>
          <p:cNvSpPr txBox="1"/>
          <p:nvPr>
            <p:ph idx="3" type="subTitle"/>
          </p:nvPr>
        </p:nvSpPr>
        <p:spPr>
          <a:xfrm>
            <a:off x="719988" y="2497413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3" name="Google Shape;193;p19"/>
          <p:cNvSpPr txBox="1"/>
          <p:nvPr>
            <p:ph idx="4" type="subTitle"/>
          </p:nvPr>
        </p:nvSpPr>
        <p:spPr>
          <a:xfrm>
            <a:off x="720000" y="3379388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9"/>
          <p:cNvSpPr txBox="1"/>
          <p:nvPr>
            <p:ph idx="5" type="subTitle"/>
          </p:nvPr>
        </p:nvSpPr>
        <p:spPr>
          <a:xfrm>
            <a:off x="719988" y="3795862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95" name="Google Shape;195;p1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96" name="Google Shape;196;p1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7" name="Google Shape;197;p1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8" name="Google Shape;198;p1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99" name="Google Shape;199;p1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0" name="Google Shape;200;p1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/>
          <p:nvPr/>
        </p:nvSpPr>
        <p:spPr>
          <a:xfrm>
            <a:off x="723675" y="1189200"/>
            <a:ext cx="2504700" cy="3414600"/>
          </a:xfrm>
          <a:prstGeom prst="roundRect">
            <a:avLst>
              <a:gd fmla="val 6193" name="adj"/>
            </a:avLst>
          </a:prstGeom>
          <a:solidFill>
            <a:srgbClr val="29283D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3319693" y="1189200"/>
            <a:ext cx="2504700" cy="3414600"/>
          </a:xfrm>
          <a:prstGeom prst="roundRect">
            <a:avLst>
              <a:gd fmla="val 6193" name="adj"/>
            </a:avLst>
          </a:prstGeom>
          <a:solidFill>
            <a:srgbClr val="29283D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5915724" y="1189200"/>
            <a:ext cx="2504700" cy="3414600"/>
          </a:xfrm>
          <a:prstGeom prst="roundRect">
            <a:avLst>
              <a:gd fmla="val 6193" name="adj"/>
            </a:avLst>
          </a:prstGeom>
          <a:solidFill>
            <a:srgbClr val="29283D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0"/>
          <p:cNvSpPr txBox="1"/>
          <p:nvPr>
            <p:ph type="title"/>
          </p:nvPr>
        </p:nvSpPr>
        <p:spPr>
          <a:xfrm>
            <a:off x="891995" y="2553275"/>
            <a:ext cx="21762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6" name="Google Shape;206;p20"/>
          <p:cNvSpPr txBox="1"/>
          <p:nvPr>
            <p:ph idx="1" type="subTitle"/>
          </p:nvPr>
        </p:nvSpPr>
        <p:spPr>
          <a:xfrm>
            <a:off x="891995" y="3023144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0"/>
          <p:cNvSpPr txBox="1"/>
          <p:nvPr>
            <p:ph idx="2" type="title"/>
          </p:nvPr>
        </p:nvSpPr>
        <p:spPr>
          <a:xfrm>
            <a:off x="3483900" y="2553275"/>
            <a:ext cx="21762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8" name="Google Shape;208;p20"/>
          <p:cNvSpPr txBox="1"/>
          <p:nvPr>
            <p:ph idx="3" type="subTitle"/>
          </p:nvPr>
        </p:nvSpPr>
        <p:spPr>
          <a:xfrm>
            <a:off x="3483900" y="3023137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0"/>
          <p:cNvSpPr txBox="1"/>
          <p:nvPr>
            <p:ph idx="4" type="title"/>
          </p:nvPr>
        </p:nvSpPr>
        <p:spPr>
          <a:xfrm>
            <a:off x="6071355" y="2553300"/>
            <a:ext cx="21762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0" name="Google Shape;210;p20"/>
          <p:cNvSpPr txBox="1"/>
          <p:nvPr>
            <p:ph idx="5" type="subTitle"/>
          </p:nvPr>
        </p:nvSpPr>
        <p:spPr>
          <a:xfrm>
            <a:off x="6071355" y="3023162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0"/>
          <p:cNvSpPr txBox="1"/>
          <p:nvPr>
            <p:ph idx="6" type="title"/>
          </p:nvPr>
        </p:nvSpPr>
        <p:spPr>
          <a:xfrm>
            <a:off x="720000" y="540000"/>
            <a:ext cx="454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12" name="Google Shape;212;p2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13" name="Google Shape;213;p2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4" name="Google Shape;214;p2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5" name="Google Shape;215;p2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16" name="Google Shape;216;p2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7" name="Google Shape;217;p2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hasCustomPrompt="1" idx="2" type="title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948600" y="3392900"/>
            <a:ext cx="36522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3" name="Google Shape;23;p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4" name="Google Shape;24;p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" name="Google Shape;25;p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" name="Google Shape;26;p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7" name="Google Shape;27;p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" name="Google Shape;28;p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1"/>
          <p:cNvSpPr txBox="1"/>
          <p:nvPr>
            <p:ph type="title"/>
          </p:nvPr>
        </p:nvSpPr>
        <p:spPr>
          <a:xfrm>
            <a:off x="2027700" y="1671304"/>
            <a:ext cx="25005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1" name="Google Shape;221;p21"/>
          <p:cNvSpPr txBox="1"/>
          <p:nvPr>
            <p:ph idx="1" type="subTitle"/>
          </p:nvPr>
        </p:nvSpPr>
        <p:spPr>
          <a:xfrm>
            <a:off x="2027700" y="2044175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1"/>
          <p:cNvSpPr txBox="1"/>
          <p:nvPr>
            <p:ph idx="2" type="title"/>
          </p:nvPr>
        </p:nvSpPr>
        <p:spPr>
          <a:xfrm>
            <a:off x="5546300" y="1654912"/>
            <a:ext cx="25005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3" name="Google Shape;223;p21"/>
          <p:cNvSpPr txBox="1"/>
          <p:nvPr>
            <p:ph idx="3" type="subTitle"/>
          </p:nvPr>
        </p:nvSpPr>
        <p:spPr>
          <a:xfrm>
            <a:off x="5546300" y="2044175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1"/>
          <p:cNvSpPr txBox="1"/>
          <p:nvPr>
            <p:ph idx="4" type="title"/>
          </p:nvPr>
        </p:nvSpPr>
        <p:spPr>
          <a:xfrm>
            <a:off x="2027700" y="3214335"/>
            <a:ext cx="25005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5" name="Google Shape;225;p21"/>
          <p:cNvSpPr txBox="1"/>
          <p:nvPr>
            <p:ph idx="5" type="subTitle"/>
          </p:nvPr>
        </p:nvSpPr>
        <p:spPr>
          <a:xfrm>
            <a:off x="2027700" y="3614714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1"/>
          <p:cNvSpPr txBox="1"/>
          <p:nvPr>
            <p:ph idx="6" type="title"/>
          </p:nvPr>
        </p:nvSpPr>
        <p:spPr>
          <a:xfrm>
            <a:off x="5546300" y="3214347"/>
            <a:ext cx="25005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7" name="Google Shape;227;p21"/>
          <p:cNvSpPr txBox="1"/>
          <p:nvPr>
            <p:ph idx="7" type="subTitle"/>
          </p:nvPr>
        </p:nvSpPr>
        <p:spPr>
          <a:xfrm>
            <a:off x="5546300" y="3614714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1"/>
          <p:cNvSpPr txBox="1"/>
          <p:nvPr>
            <p:ph idx="8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29" name="Google Shape;229;p21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30" name="Google Shape;230;p2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1" name="Google Shape;231;p2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2" name="Google Shape;232;p21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33" name="Google Shape;233;p2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4" name="Google Shape;234;p2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2"/>
          <p:cNvSpPr txBox="1"/>
          <p:nvPr>
            <p:ph type="title"/>
          </p:nvPr>
        </p:nvSpPr>
        <p:spPr>
          <a:xfrm>
            <a:off x="1257538" y="1351338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8" name="Google Shape;238;p22"/>
          <p:cNvSpPr txBox="1"/>
          <p:nvPr>
            <p:ph idx="1" type="subTitle"/>
          </p:nvPr>
        </p:nvSpPr>
        <p:spPr>
          <a:xfrm>
            <a:off x="1257513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22"/>
          <p:cNvSpPr txBox="1"/>
          <p:nvPr>
            <p:ph idx="2" type="title"/>
          </p:nvPr>
        </p:nvSpPr>
        <p:spPr>
          <a:xfrm>
            <a:off x="3755775" y="1351338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0" name="Google Shape;240;p22"/>
          <p:cNvSpPr txBox="1"/>
          <p:nvPr>
            <p:ph idx="3" type="subTitle"/>
          </p:nvPr>
        </p:nvSpPr>
        <p:spPr>
          <a:xfrm>
            <a:off x="3755782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22"/>
          <p:cNvSpPr txBox="1"/>
          <p:nvPr>
            <p:ph idx="4" type="title"/>
          </p:nvPr>
        </p:nvSpPr>
        <p:spPr>
          <a:xfrm>
            <a:off x="1257538" y="3058625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2" name="Google Shape;242;p22"/>
          <p:cNvSpPr txBox="1"/>
          <p:nvPr>
            <p:ph idx="5" type="subTitle"/>
          </p:nvPr>
        </p:nvSpPr>
        <p:spPr>
          <a:xfrm>
            <a:off x="1257513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22"/>
          <p:cNvSpPr txBox="1"/>
          <p:nvPr>
            <p:ph idx="6" type="title"/>
          </p:nvPr>
        </p:nvSpPr>
        <p:spPr>
          <a:xfrm>
            <a:off x="3755775" y="3058625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4" name="Google Shape;244;p22"/>
          <p:cNvSpPr txBox="1"/>
          <p:nvPr>
            <p:ph idx="7" type="subTitle"/>
          </p:nvPr>
        </p:nvSpPr>
        <p:spPr>
          <a:xfrm>
            <a:off x="3755741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22"/>
          <p:cNvSpPr txBox="1"/>
          <p:nvPr>
            <p:ph idx="8" type="title"/>
          </p:nvPr>
        </p:nvSpPr>
        <p:spPr>
          <a:xfrm>
            <a:off x="6254050" y="1351338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6" name="Google Shape;246;p22"/>
          <p:cNvSpPr txBox="1"/>
          <p:nvPr>
            <p:ph idx="9" type="subTitle"/>
          </p:nvPr>
        </p:nvSpPr>
        <p:spPr>
          <a:xfrm>
            <a:off x="6254051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22"/>
          <p:cNvSpPr txBox="1"/>
          <p:nvPr>
            <p:ph idx="13" type="title"/>
          </p:nvPr>
        </p:nvSpPr>
        <p:spPr>
          <a:xfrm>
            <a:off x="6254050" y="3058625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8" name="Google Shape;248;p22"/>
          <p:cNvSpPr txBox="1"/>
          <p:nvPr>
            <p:ph idx="14" type="subTitle"/>
          </p:nvPr>
        </p:nvSpPr>
        <p:spPr>
          <a:xfrm>
            <a:off x="6254006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22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50" name="Google Shape;250;p2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51" name="Google Shape;251;p2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2" name="Google Shape;252;p2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3" name="Google Shape;253;p2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54" name="Google Shape;254;p2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5" name="Google Shape;255;p2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3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3"/>
          <p:cNvSpPr txBox="1"/>
          <p:nvPr>
            <p:ph hasCustomPrompt="1" type="title"/>
          </p:nvPr>
        </p:nvSpPr>
        <p:spPr>
          <a:xfrm>
            <a:off x="1024800" y="976100"/>
            <a:ext cx="4867500" cy="6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59" name="Google Shape;259;p23"/>
          <p:cNvSpPr txBox="1"/>
          <p:nvPr>
            <p:ph idx="1" type="subTitle"/>
          </p:nvPr>
        </p:nvSpPr>
        <p:spPr>
          <a:xfrm>
            <a:off x="1024800" y="1627026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23"/>
          <p:cNvSpPr txBox="1"/>
          <p:nvPr>
            <p:ph hasCustomPrompt="1" idx="2" type="title"/>
          </p:nvPr>
        </p:nvSpPr>
        <p:spPr>
          <a:xfrm>
            <a:off x="2138250" y="2114836"/>
            <a:ext cx="4867500" cy="6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61" name="Google Shape;261;p23"/>
          <p:cNvSpPr txBox="1"/>
          <p:nvPr>
            <p:ph idx="3" type="subTitle"/>
          </p:nvPr>
        </p:nvSpPr>
        <p:spPr>
          <a:xfrm>
            <a:off x="2138250" y="2765660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23"/>
          <p:cNvSpPr txBox="1"/>
          <p:nvPr>
            <p:ph hasCustomPrompt="1" idx="4" type="title"/>
          </p:nvPr>
        </p:nvSpPr>
        <p:spPr>
          <a:xfrm>
            <a:off x="3251700" y="3278901"/>
            <a:ext cx="4867500" cy="6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63" name="Google Shape;263;p23"/>
          <p:cNvSpPr txBox="1"/>
          <p:nvPr>
            <p:ph idx="5" type="subTitle"/>
          </p:nvPr>
        </p:nvSpPr>
        <p:spPr>
          <a:xfrm>
            <a:off x="3251700" y="3929725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4" name="Google Shape;264;p2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65" name="Google Shape;265;p2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6" name="Google Shape;266;p2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7" name="Google Shape;267;p2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68" name="Google Shape;268;p2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9" name="Google Shape;269;p2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4"/>
          <p:cNvSpPr txBox="1"/>
          <p:nvPr>
            <p:ph type="ctrTitle"/>
          </p:nvPr>
        </p:nvSpPr>
        <p:spPr>
          <a:xfrm>
            <a:off x="948600" y="947473"/>
            <a:ext cx="4284000" cy="85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3" name="Google Shape;273;p24"/>
          <p:cNvSpPr txBox="1"/>
          <p:nvPr>
            <p:ph idx="1" type="subTitle"/>
          </p:nvPr>
        </p:nvSpPr>
        <p:spPr>
          <a:xfrm>
            <a:off x="948600" y="1806966"/>
            <a:ext cx="42939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4" name="Google Shape;274;p24"/>
          <p:cNvSpPr txBox="1"/>
          <p:nvPr>
            <p:ph idx="2" type="subTitle"/>
          </p:nvPr>
        </p:nvSpPr>
        <p:spPr>
          <a:xfrm>
            <a:off x="948600" y="2264775"/>
            <a:ext cx="26988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5" name="Google Shape;275;p24"/>
          <p:cNvSpPr txBox="1"/>
          <p:nvPr/>
        </p:nvSpPr>
        <p:spPr>
          <a:xfrm>
            <a:off x="948600" y="3511225"/>
            <a:ext cx="613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including icons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and infographics &amp; images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276" name="Google Shape;276;p2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77" name="Google Shape;277;p2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8" name="Google Shape;278;p2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9" name="Google Shape;279;p2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80" name="Google Shape;280;p2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1" name="Google Shape;281;p2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84" name="Google Shape;284;p2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85" name="Google Shape;285;p2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6" name="Google Shape;286;p2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87" name="Google Shape;287;p2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88" name="Google Shape;288;p2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89" name="Google Shape;289;p2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90" name="Google Shape;290;p2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291" name="Google Shape;291;p2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92" name="Google Shape;292;p2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2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4" name="Google Shape;294;p25">
            <a:hlinkClick action="ppaction://hlinksldjump" r:id="rId2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5" name="Google Shape;295;p25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6" name="Google Shape;296;p2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97" name="Google Shape;297;p2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8" name="Google Shape;298;p2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9" name="Google Shape;299;p2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00" name="Google Shape;300;p2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1" name="Google Shape;301;p2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02" name="Google Shape;302;p2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03" name="Google Shape;303;p2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4" name="Google Shape;304;p2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5" name="Google Shape;305;p2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08" name="Google Shape;308;p2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09" name="Google Shape;309;p2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0" name="Google Shape;310;p2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11" name="Google Shape;311;p2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12" name="Google Shape;312;p2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13" name="Google Shape;313;p2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14" name="Google Shape;314;p2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315" name="Google Shape;315;p2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16" name="Google Shape;316;p2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2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8" name="Google Shape;318;p26">
            <a:hlinkClick action="ppaction://hlinksldjump" r:id="rId2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19" name="Google Shape;319;p2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20" name="Google Shape;320;p2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1" name="Google Shape;321;p2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2" name="Google Shape;322;p2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23" name="Google Shape;323;p2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4" name="Google Shape;324;p2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25" name="Google Shape;325;p2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26" name="Google Shape;326;p2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" name="Google Shape;327;p2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8" name="Google Shape;328;p2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8_1_1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31" name="Google Shape;331;p2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32" name="Google Shape;332;p2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3" name="Google Shape;333;p2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34" name="Google Shape;334;p2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35" name="Google Shape;335;p2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36" name="Google Shape;336;p2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37" name="Google Shape;337;p2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338" name="Google Shape;338;p2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39" name="Google Shape;339;p2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2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41" name="Google Shape;341;p27">
            <a:hlinkClick action="ppaction://hlinksldjump" r:id="rId2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2" name="Google Shape;342;p2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3" name="Google Shape;343;p2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4" name="Google Shape;344;p2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45" name="Google Shape;345;p2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6" name="Google Shape;346;p2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47" name="Google Shape;347;p2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8" name="Google Shape;348;p2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49" name="Google Shape;349;p2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50" name="Google Shape;350;p2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1" name="Google Shape;351;p2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2" name="Google Shape;352;p2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53" name="Google Shape;353;p27"/>
          <p:cNvGrpSpPr/>
          <p:nvPr/>
        </p:nvGrpSpPr>
        <p:grpSpPr>
          <a:xfrm>
            <a:off x="1028975" y="1070563"/>
            <a:ext cx="2136214" cy="3002387"/>
            <a:chOff x="5380450" y="1070563"/>
            <a:chExt cx="2136214" cy="3002387"/>
          </a:xfrm>
        </p:grpSpPr>
        <p:sp>
          <p:nvSpPr>
            <p:cNvPr id="354" name="Google Shape;354;p2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fmla="val 0" name="adj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fmla="val 7939" name="adj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6146677" y="1070563"/>
              <a:ext cx="1369987" cy="3002387"/>
            </a:xfrm>
            <a:custGeom>
              <a:rect b="b" l="l" r="r" t="t"/>
              <a:pathLst>
                <a:path extrusionOk="0" h="44988" w="20528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9" name="Google Shape;359;p2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360" name="Google Shape;360;p2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2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rect b="b" l="l" r="r" t="t"/>
                <a:pathLst>
                  <a:path extrusionOk="0" h="14209" w="14203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1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2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rect b="b" l="l" r="r" t="t"/>
                <a:pathLst>
                  <a:path extrusionOk="0" h="21753" w="2141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63" name="Google Shape;363;p27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364" name="Google Shape;364;p2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5" name="Google Shape;365;p2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6" name="Google Shape;366;p2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67" name="Google Shape;367;p2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368" name="Google Shape;368;p2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fmla="val 18293" name="adj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69" name="Google Shape;369;p2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70" name="Google Shape;370;p2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" name="Google Shape;371;p2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72" name="Google Shape;372;p2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373" name="Google Shape;373;p2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3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2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3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2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3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76" name="Google Shape;376;p27"/>
          <p:cNvGrpSpPr/>
          <p:nvPr/>
        </p:nvGrpSpPr>
        <p:grpSpPr>
          <a:xfrm>
            <a:off x="2282900" y="2966425"/>
            <a:ext cx="1710600" cy="263700"/>
            <a:chOff x="2282900" y="800475"/>
            <a:chExt cx="1710600" cy="263700"/>
          </a:xfrm>
        </p:grpSpPr>
        <p:sp>
          <p:nvSpPr>
            <p:cNvPr id="377" name="Google Shape;377;p27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fmla="val 28586" name="adj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2375150" y="844350"/>
              <a:ext cx="177653" cy="175796"/>
            </a:xfrm>
            <a:custGeom>
              <a:rect b="b" l="l" r="r" t="t"/>
              <a:pathLst>
                <a:path extrusionOk="0" h="8234" w="8321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27"/>
          <p:cNvGrpSpPr/>
          <p:nvPr/>
        </p:nvGrpSpPr>
        <p:grpSpPr>
          <a:xfrm>
            <a:off x="2740505" y="1862116"/>
            <a:ext cx="795391" cy="626114"/>
            <a:chOff x="7760767" y="1176066"/>
            <a:chExt cx="795391" cy="626114"/>
          </a:xfrm>
        </p:grpSpPr>
        <p:sp>
          <p:nvSpPr>
            <p:cNvPr id="381" name="Google Shape;381;p27"/>
            <p:cNvSpPr/>
            <p:nvPr/>
          </p:nvSpPr>
          <p:spPr>
            <a:xfrm>
              <a:off x="7760767" y="1176066"/>
              <a:ext cx="795391" cy="626114"/>
            </a:xfrm>
            <a:custGeom>
              <a:rect b="b" l="l" r="r" t="t"/>
              <a:pathLst>
                <a:path extrusionOk="0" h="23021" w="29245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2" name="Google Shape;382;p27"/>
            <p:cNvGrpSpPr/>
            <p:nvPr/>
          </p:nvGrpSpPr>
          <p:grpSpPr>
            <a:xfrm>
              <a:off x="7815937" y="1292090"/>
              <a:ext cx="594430" cy="276787"/>
              <a:chOff x="7603656" y="1520706"/>
              <a:chExt cx="657046" cy="305943"/>
            </a:xfrm>
          </p:grpSpPr>
          <p:sp>
            <p:nvSpPr>
              <p:cNvPr id="383" name="Google Shape;383;p27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rect b="b" l="l" r="r" t="t"/>
                <a:pathLst>
                  <a:path extrusionOk="0" h="1295" w="9861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27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rect b="b" l="l" r="r" t="t"/>
                <a:pathLst>
                  <a:path extrusionOk="0" h="1295" w="21856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27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rect b="b" l="l" r="r" t="t"/>
                <a:pathLst>
                  <a:path extrusionOk="0" h="1293" w="21856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27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rect b="b" l="l" r="r" t="t"/>
                <a:pathLst>
                  <a:path extrusionOk="0" h="1294" w="18269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naheim"/>
              <a:buAutoNum type="arabicPeriod"/>
              <a:defRPr sz="110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33" name="Google Shape;33;p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" name="Google Shape;34;p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" name="Google Shape;35;p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" name="Google Shape;36;p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7" name="Google Shape;37;p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" name="Google Shape;38;p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720000" y="1188900"/>
            <a:ext cx="38031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4620900" y="1188900"/>
            <a:ext cx="38031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"/>
          <p:cNvSpPr txBox="1"/>
          <p:nvPr>
            <p:ph idx="1" type="subTitle"/>
          </p:nvPr>
        </p:nvSpPr>
        <p:spPr>
          <a:xfrm>
            <a:off x="1149300" y="2465950"/>
            <a:ext cx="29445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2" type="subTitle"/>
          </p:nvPr>
        </p:nvSpPr>
        <p:spPr>
          <a:xfrm>
            <a:off x="5126400" y="2558050"/>
            <a:ext cx="2944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3" type="subTitle"/>
          </p:nvPr>
        </p:nvSpPr>
        <p:spPr>
          <a:xfrm>
            <a:off x="11493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4" type="subTitle"/>
          </p:nvPr>
        </p:nvSpPr>
        <p:spPr>
          <a:xfrm>
            <a:off x="50502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7" name="Google Shape;47;p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48" name="Google Shape;48;p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9" name="Google Shape;49;p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" name="Google Shape;50;p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51" name="Google Shape;51;p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" name="Google Shape;52;p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6"/>
          <p:cNvSpPr txBox="1"/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6" name="Google Shape;56;p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57" name="Google Shape;57;p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8" name="Google Shape;58;p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" name="Google Shape;59;p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60" name="Google Shape;60;p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" name="Google Shape;61;p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" type="body"/>
          </p:nvPr>
        </p:nvSpPr>
        <p:spPr>
          <a:xfrm>
            <a:off x="1056600" y="1598400"/>
            <a:ext cx="3492000" cy="25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 sz="1400"/>
            </a:lvl1pPr>
            <a:lvl2pPr indent="-2794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indent="-2794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indent="-2794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indent="-2730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indent="-2730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indent="-2667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/>
        </p:txBody>
      </p:sp>
      <p:grpSp>
        <p:nvGrpSpPr>
          <p:cNvPr id="66" name="Google Shape;66;p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67" name="Google Shape;67;p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8" name="Google Shape;68;p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" name="Google Shape;69;p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70" name="Google Shape;70;p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" name="Google Shape;71;p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8"/>
          <p:cNvSpPr txBox="1"/>
          <p:nvPr>
            <p:ph type="title"/>
          </p:nvPr>
        </p:nvSpPr>
        <p:spPr>
          <a:xfrm>
            <a:off x="948600" y="1214800"/>
            <a:ext cx="5883600" cy="27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75" name="Google Shape;75;p8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76" name="Google Shape;76;p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7" name="Google Shape;77;p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" name="Google Shape;78;p8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79" name="Google Shape;79;p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" name="Google Shape;80;p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9"/>
          <p:cNvSpPr txBox="1"/>
          <p:nvPr>
            <p:ph type="title"/>
          </p:nvPr>
        </p:nvSpPr>
        <p:spPr>
          <a:xfrm>
            <a:off x="4437900" y="1321100"/>
            <a:ext cx="3617700" cy="79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4" name="Google Shape;84;p9"/>
          <p:cNvSpPr txBox="1"/>
          <p:nvPr>
            <p:ph idx="1" type="subTitle"/>
          </p:nvPr>
        </p:nvSpPr>
        <p:spPr>
          <a:xfrm>
            <a:off x="4437900" y="2183600"/>
            <a:ext cx="36177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5" name="Google Shape;85;p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86" name="Google Shape;86;p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7" name="Google Shape;87;p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8" name="Google Shape;88;p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89" name="Google Shape;89;p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" name="Google Shape;90;p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"/>
          <p:cNvSpPr txBox="1"/>
          <p:nvPr>
            <p:ph type="title"/>
          </p:nvPr>
        </p:nvSpPr>
        <p:spPr>
          <a:xfrm>
            <a:off x="1342450" y="1242525"/>
            <a:ext cx="2920800" cy="265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93" name="Google Shape;93;p1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94" name="Google Shape;94;p1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5" name="Google Shape;95;p1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6" name="Google Shape;96;p1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97" name="Google Shape;97;p1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" name="Google Shape;98;p1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61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44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44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44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4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44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44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44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44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4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44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44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44.xml"/><Relationship Id="rId6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44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44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4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44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44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44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44.xml"/><Relationship Id="rId6" Type="http://schemas.openxmlformats.org/officeDocument/2006/relationships/image" Target="../media/image3.jpg"/><Relationship Id="rId7" Type="http://schemas.openxmlformats.org/officeDocument/2006/relationships/image" Target="../media/image4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44.xml"/><Relationship Id="rId6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44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44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44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44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44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4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44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44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44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44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4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4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44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44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44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44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4.xml"/><Relationship Id="rId3" Type="http://schemas.openxmlformats.org/officeDocument/2006/relationships/slide" Target="/ppt/slides/slide2.xml"/><Relationship Id="rId4" Type="http://schemas.openxmlformats.org/officeDocument/2006/relationships/hyperlink" Target="https://github.com/jamestiotio/expose" TargetMode="External"/><Relationship Id="rId5" Type="http://schemas.openxmlformats.org/officeDocument/2006/relationships/slide" Target="/ppt/slides/slide2.xml"/><Relationship Id="rId6" Type="http://schemas.openxmlformats.org/officeDocument/2006/relationships/slide" Target="/ppt/slides/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4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44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44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44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4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2C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8"/>
          <p:cNvSpPr txBox="1"/>
          <p:nvPr>
            <p:ph idx="1" type="subTitle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to be confused with Javanese</a:t>
            </a:r>
            <a:endParaRPr/>
          </a:p>
        </p:txBody>
      </p:sp>
      <p:sp>
        <p:nvSpPr>
          <p:cNvPr id="392" name="Google Shape;392;p28"/>
          <p:cNvSpPr txBox="1"/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/JAVA</a:t>
            </a:r>
            <a:r>
              <a:rPr lang="en"/>
              <a:t> WORKSHOP </a:t>
            </a:r>
            <a:endParaRPr/>
          </a:p>
        </p:txBody>
      </p:sp>
      <p:grpSp>
        <p:nvGrpSpPr>
          <p:cNvPr id="393" name="Google Shape;393;p28"/>
          <p:cNvGrpSpPr/>
          <p:nvPr/>
        </p:nvGrpSpPr>
        <p:grpSpPr>
          <a:xfrm>
            <a:off x="5375029" y="1818088"/>
            <a:ext cx="2224161" cy="1884607"/>
            <a:chOff x="5375029" y="1818088"/>
            <a:chExt cx="2224161" cy="1884607"/>
          </a:xfrm>
        </p:grpSpPr>
        <p:sp>
          <p:nvSpPr>
            <p:cNvPr id="394" name="Google Shape;394;p28"/>
            <p:cNvSpPr/>
            <p:nvPr/>
          </p:nvSpPr>
          <p:spPr>
            <a:xfrm>
              <a:off x="6273950" y="3298356"/>
              <a:ext cx="426300" cy="396873"/>
            </a:xfrm>
            <a:custGeom>
              <a:rect b="b" l="l" r="r" t="t"/>
              <a:pathLst>
                <a:path extrusionOk="0" h="15982" w="17167">
                  <a:moveTo>
                    <a:pt x="1" y="0"/>
                  </a:moveTo>
                  <a:lnTo>
                    <a:pt x="1" y="15982"/>
                  </a:lnTo>
                  <a:lnTo>
                    <a:pt x="17167" y="15982"/>
                  </a:lnTo>
                  <a:lnTo>
                    <a:pt x="17167" y="0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6154104" y="3665446"/>
              <a:ext cx="666008" cy="37249"/>
            </a:xfrm>
            <a:custGeom>
              <a:rect b="b" l="l" r="r" t="t"/>
              <a:pathLst>
                <a:path extrusionOk="0" h="1500" w="26820">
                  <a:moveTo>
                    <a:pt x="938" y="1"/>
                  </a:moveTo>
                  <a:cubicBezTo>
                    <a:pt x="423" y="1"/>
                    <a:pt x="0" y="418"/>
                    <a:pt x="0" y="938"/>
                  </a:cubicBezTo>
                  <a:lnTo>
                    <a:pt x="0" y="1500"/>
                  </a:lnTo>
                  <a:lnTo>
                    <a:pt x="26819" y="1500"/>
                  </a:lnTo>
                  <a:lnTo>
                    <a:pt x="26819" y="938"/>
                  </a:lnTo>
                  <a:cubicBezTo>
                    <a:pt x="26819" y="418"/>
                    <a:pt x="26397" y="1"/>
                    <a:pt x="258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6273950" y="3303326"/>
              <a:ext cx="426300" cy="126596"/>
            </a:xfrm>
            <a:custGeom>
              <a:rect b="b" l="l" r="r" t="t"/>
              <a:pathLst>
                <a:path extrusionOk="0" h="5098" w="17167">
                  <a:moveTo>
                    <a:pt x="1" y="0"/>
                  </a:moveTo>
                  <a:lnTo>
                    <a:pt x="1" y="1156"/>
                  </a:lnTo>
                  <a:lnTo>
                    <a:pt x="17167" y="5097"/>
                  </a:lnTo>
                  <a:lnTo>
                    <a:pt x="171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5375029" y="3097292"/>
              <a:ext cx="2224098" cy="218476"/>
            </a:xfrm>
            <a:custGeom>
              <a:rect b="b" l="l" r="r" t="t"/>
              <a:pathLst>
                <a:path extrusionOk="0" h="8798" w="89564">
                  <a:moveTo>
                    <a:pt x="0" y="1"/>
                  </a:moveTo>
                  <a:lnTo>
                    <a:pt x="0" y="6435"/>
                  </a:lnTo>
                  <a:cubicBezTo>
                    <a:pt x="0" y="7739"/>
                    <a:pt x="1057" y="8797"/>
                    <a:pt x="2361" y="8797"/>
                  </a:cubicBezTo>
                  <a:lnTo>
                    <a:pt x="87208" y="8797"/>
                  </a:lnTo>
                  <a:cubicBezTo>
                    <a:pt x="88507" y="8797"/>
                    <a:pt x="89564" y="7739"/>
                    <a:pt x="89564" y="6435"/>
                  </a:cubicBezTo>
                  <a:lnTo>
                    <a:pt x="89564" y="1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5375029" y="1818088"/>
              <a:ext cx="2224161" cy="1289166"/>
            </a:xfrm>
            <a:custGeom>
              <a:rect b="b" l="l" r="r" t="t"/>
              <a:pathLst>
                <a:path extrusionOk="0" h="51913" w="89564">
                  <a:moveTo>
                    <a:pt x="2361" y="1"/>
                  </a:moveTo>
                  <a:cubicBezTo>
                    <a:pt x="1057" y="1"/>
                    <a:pt x="0" y="1059"/>
                    <a:pt x="0" y="2357"/>
                  </a:cubicBezTo>
                  <a:lnTo>
                    <a:pt x="0" y="51913"/>
                  </a:lnTo>
                  <a:lnTo>
                    <a:pt x="89564" y="51913"/>
                  </a:lnTo>
                  <a:lnTo>
                    <a:pt x="89564" y="2357"/>
                  </a:lnTo>
                  <a:cubicBezTo>
                    <a:pt x="89564" y="1059"/>
                    <a:pt x="88507" y="1"/>
                    <a:pt x="8720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5434356" y="1871380"/>
              <a:ext cx="2105483" cy="1171978"/>
            </a:xfrm>
            <a:custGeom>
              <a:rect b="b" l="l" r="r" t="t"/>
              <a:pathLst>
                <a:path extrusionOk="0" h="47194" w="84785">
                  <a:moveTo>
                    <a:pt x="1" y="0"/>
                  </a:moveTo>
                  <a:lnTo>
                    <a:pt x="1" y="47193"/>
                  </a:lnTo>
                  <a:lnTo>
                    <a:pt x="84785" y="47193"/>
                  </a:lnTo>
                  <a:lnTo>
                    <a:pt x="84785" y="0"/>
                  </a:ln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5527258" y="1968354"/>
              <a:ext cx="677425" cy="476599"/>
            </a:xfrm>
            <a:custGeom>
              <a:rect b="b" l="l" r="r" t="t"/>
              <a:pathLst>
                <a:path extrusionOk="0" h="19192" w="27279">
                  <a:moveTo>
                    <a:pt x="2746" y="0"/>
                  </a:moveTo>
                  <a:cubicBezTo>
                    <a:pt x="1231" y="0"/>
                    <a:pt x="1" y="1230"/>
                    <a:pt x="1" y="2740"/>
                  </a:cubicBezTo>
                  <a:lnTo>
                    <a:pt x="1" y="16451"/>
                  </a:lnTo>
                  <a:cubicBezTo>
                    <a:pt x="1" y="17967"/>
                    <a:pt x="1231" y="19191"/>
                    <a:pt x="2746" y="19191"/>
                  </a:cubicBezTo>
                  <a:lnTo>
                    <a:pt x="24538" y="19191"/>
                  </a:lnTo>
                  <a:cubicBezTo>
                    <a:pt x="26054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54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5527258" y="2497898"/>
              <a:ext cx="1407769" cy="476698"/>
            </a:xfrm>
            <a:custGeom>
              <a:rect b="b" l="l" r="r" t="t"/>
              <a:pathLst>
                <a:path extrusionOk="0" h="19196" w="56689">
                  <a:moveTo>
                    <a:pt x="2746" y="0"/>
                  </a:moveTo>
                  <a:cubicBezTo>
                    <a:pt x="1231" y="0"/>
                    <a:pt x="1" y="1230"/>
                    <a:pt x="1" y="2746"/>
                  </a:cubicBezTo>
                  <a:lnTo>
                    <a:pt x="1" y="16450"/>
                  </a:lnTo>
                  <a:cubicBezTo>
                    <a:pt x="1" y="17965"/>
                    <a:pt x="1231" y="19195"/>
                    <a:pt x="2746" y="19195"/>
                  </a:cubicBezTo>
                  <a:lnTo>
                    <a:pt x="53949" y="19195"/>
                  </a:lnTo>
                  <a:cubicBezTo>
                    <a:pt x="55459" y="19195"/>
                    <a:pt x="56689" y="17965"/>
                    <a:pt x="56689" y="16450"/>
                  </a:cubicBezTo>
                  <a:lnTo>
                    <a:pt x="56689" y="2746"/>
                  </a:lnTo>
                  <a:cubicBezTo>
                    <a:pt x="56689" y="1230"/>
                    <a:pt x="55459" y="0"/>
                    <a:pt x="53949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6257635" y="1968354"/>
              <a:ext cx="677400" cy="476599"/>
            </a:xfrm>
            <a:custGeom>
              <a:rect b="b" l="l" r="r" t="t"/>
              <a:pathLst>
                <a:path extrusionOk="0" h="19192" w="27278">
                  <a:moveTo>
                    <a:pt x="2740" y="0"/>
                  </a:moveTo>
                  <a:cubicBezTo>
                    <a:pt x="1225" y="0"/>
                    <a:pt x="0" y="1230"/>
                    <a:pt x="0" y="2740"/>
                  </a:cubicBezTo>
                  <a:lnTo>
                    <a:pt x="0" y="16451"/>
                  </a:lnTo>
                  <a:cubicBezTo>
                    <a:pt x="0" y="17967"/>
                    <a:pt x="1225" y="19191"/>
                    <a:pt x="2740" y="19191"/>
                  </a:cubicBezTo>
                  <a:lnTo>
                    <a:pt x="24538" y="19191"/>
                  </a:lnTo>
                  <a:cubicBezTo>
                    <a:pt x="26048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48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7002489" y="1968354"/>
              <a:ext cx="479554" cy="221338"/>
            </a:xfrm>
            <a:custGeom>
              <a:rect b="b" l="l" r="r" t="t"/>
              <a:pathLst>
                <a:path extrusionOk="0" h="8913" w="19311">
                  <a:moveTo>
                    <a:pt x="2746" y="0"/>
                  </a:moveTo>
                  <a:cubicBezTo>
                    <a:pt x="1230" y="0"/>
                    <a:pt x="1" y="1230"/>
                    <a:pt x="1" y="2740"/>
                  </a:cubicBezTo>
                  <a:lnTo>
                    <a:pt x="1" y="6167"/>
                  </a:lnTo>
                  <a:cubicBezTo>
                    <a:pt x="1" y="7682"/>
                    <a:pt x="1230" y="8912"/>
                    <a:pt x="2746" y="8912"/>
                  </a:cubicBezTo>
                  <a:lnTo>
                    <a:pt x="16571" y="8912"/>
                  </a:lnTo>
                  <a:cubicBezTo>
                    <a:pt x="18081" y="8912"/>
                    <a:pt x="19311" y="7682"/>
                    <a:pt x="19311" y="6167"/>
                  </a:cubicBezTo>
                  <a:lnTo>
                    <a:pt x="19311" y="2740"/>
                  </a:lnTo>
                  <a:cubicBezTo>
                    <a:pt x="19311" y="1230"/>
                    <a:pt x="18081" y="0"/>
                    <a:pt x="16571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7002489" y="2241370"/>
              <a:ext cx="479554" cy="733225"/>
            </a:xfrm>
            <a:custGeom>
              <a:rect b="b" l="l" r="r" t="t"/>
              <a:pathLst>
                <a:path extrusionOk="0" h="29526" w="19311">
                  <a:moveTo>
                    <a:pt x="2746" y="1"/>
                  </a:moveTo>
                  <a:cubicBezTo>
                    <a:pt x="1230" y="1"/>
                    <a:pt x="1" y="1231"/>
                    <a:pt x="1" y="2741"/>
                  </a:cubicBezTo>
                  <a:lnTo>
                    <a:pt x="1" y="26780"/>
                  </a:lnTo>
                  <a:cubicBezTo>
                    <a:pt x="1" y="28295"/>
                    <a:pt x="1230" y="29525"/>
                    <a:pt x="2746" y="29525"/>
                  </a:cubicBezTo>
                  <a:lnTo>
                    <a:pt x="16571" y="29525"/>
                  </a:lnTo>
                  <a:cubicBezTo>
                    <a:pt x="18081" y="29525"/>
                    <a:pt x="19311" y="28295"/>
                    <a:pt x="19311" y="26780"/>
                  </a:cubicBezTo>
                  <a:lnTo>
                    <a:pt x="19311" y="2741"/>
                  </a:lnTo>
                  <a:cubicBezTo>
                    <a:pt x="19311" y="1231"/>
                    <a:pt x="18081" y="1"/>
                    <a:pt x="16571" y="1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" name="Google Shape;405;p28"/>
          <p:cNvGrpSpPr/>
          <p:nvPr/>
        </p:nvGrpSpPr>
        <p:grpSpPr>
          <a:xfrm>
            <a:off x="7118242" y="1435741"/>
            <a:ext cx="795392" cy="626115"/>
            <a:chOff x="7542675" y="1392460"/>
            <a:chExt cx="879178" cy="692069"/>
          </a:xfrm>
        </p:grpSpPr>
        <p:sp>
          <p:nvSpPr>
            <p:cNvPr id="406" name="Google Shape;406;p28"/>
            <p:cNvSpPr/>
            <p:nvPr/>
          </p:nvSpPr>
          <p:spPr>
            <a:xfrm>
              <a:off x="7542675" y="1392460"/>
              <a:ext cx="879178" cy="692069"/>
            </a:xfrm>
            <a:custGeom>
              <a:rect b="b" l="l" r="r" t="t"/>
              <a:pathLst>
                <a:path extrusionOk="0" h="23021" w="29245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7" name="Google Shape;407;p28"/>
            <p:cNvGrpSpPr/>
            <p:nvPr/>
          </p:nvGrpSpPr>
          <p:grpSpPr>
            <a:xfrm>
              <a:off x="7603656" y="1520706"/>
              <a:ext cx="657046" cy="305943"/>
              <a:chOff x="7603656" y="1520706"/>
              <a:chExt cx="657046" cy="305943"/>
            </a:xfrm>
          </p:grpSpPr>
          <p:sp>
            <p:nvSpPr>
              <p:cNvPr id="408" name="Google Shape;408;p28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rect b="b" l="l" r="r" t="t"/>
                <a:pathLst>
                  <a:path extrusionOk="0" h="1295" w="9861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28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rect b="b" l="l" r="r" t="t"/>
                <a:pathLst>
                  <a:path extrusionOk="0" h="1295" w="21856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28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rect b="b" l="l" r="r" t="t"/>
                <a:pathLst>
                  <a:path extrusionOk="0" h="1293" w="21856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28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rect b="b" l="l" r="r" t="t"/>
                <a:pathLst>
                  <a:path extrusionOk="0" h="1294" w="18269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12" name="Google Shape;412;p28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13" name="Google Shape;413;p28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4" name="Google Shape;414;p28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5" name="Google Shape;415;p28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16" name="Google Shape;416;p28"/>
          <p:cNvGrpSpPr/>
          <p:nvPr/>
        </p:nvGrpSpPr>
        <p:grpSpPr>
          <a:xfrm>
            <a:off x="5055410" y="2845326"/>
            <a:ext cx="633471" cy="733893"/>
            <a:chOff x="5055410" y="2845326"/>
            <a:chExt cx="633471" cy="733893"/>
          </a:xfrm>
        </p:grpSpPr>
        <p:grpSp>
          <p:nvGrpSpPr>
            <p:cNvPr id="417" name="Google Shape;417;p28"/>
            <p:cNvGrpSpPr/>
            <p:nvPr/>
          </p:nvGrpSpPr>
          <p:grpSpPr>
            <a:xfrm>
              <a:off x="5055410" y="2845326"/>
              <a:ext cx="633471" cy="733893"/>
              <a:chOff x="5418807" y="2497285"/>
              <a:chExt cx="700200" cy="811200"/>
            </a:xfrm>
          </p:grpSpPr>
          <p:sp>
            <p:nvSpPr>
              <p:cNvPr id="418" name="Google Shape;418;p28"/>
              <p:cNvSpPr/>
              <p:nvPr/>
            </p:nvSpPr>
            <p:spPr>
              <a:xfrm>
                <a:off x="5418807" y="2497285"/>
                <a:ext cx="700200" cy="8112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rgbClr val="FFFFFF">
                      <a:alpha val="85710"/>
                    </a:srgbClr>
                  </a:gs>
                  <a:gs pos="100000">
                    <a:srgbClr val="C5C7F4">
                      <a:alpha val="85710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9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19" name="Google Shape;419;p28"/>
              <p:cNvGrpSpPr/>
              <p:nvPr/>
            </p:nvGrpSpPr>
            <p:grpSpPr>
              <a:xfrm>
                <a:off x="5600579" y="2592573"/>
                <a:ext cx="336576" cy="344118"/>
                <a:chOff x="3409000" y="1026975"/>
                <a:chExt cx="355075" cy="363032"/>
              </a:xfrm>
            </p:grpSpPr>
            <p:sp>
              <p:nvSpPr>
                <p:cNvPr id="420" name="Google Shape;420;p28"/>
                <p:cNvSpPr/>
                <p:nvPr/>
              </p:nvSpPr>
              <p:spPr>
                <a:xfrm>
                  <a:off x="3409000" y="1026975"/>
                  <a:ext cx="355075" cy="355225"/>
                </a:xfrm>
                <a:custGeom>
                  <a:rect b="b" l="l" r="r" t="t"/>
                  <a:pathLst>
                    <a:path extrusionOk="0" h="14209" w="14203">
                      <a:moveTo>
                        <a:pt x="7104" y="0"/>
                      </a:moveTo>
                      <a:cubicBezTo>
                        <a:pt x="3186" y="0"/>
                        <a:pt x="0" y="3181"/>
                        <a:pt x="0" y="7099"/>
                      </a:cubicBezTo>
                      <a:cubicBezTo>
                        <a:pt x="0" y="9129"/>
                        <a:pt x="847" y="10953"/>
                        <a:pt x="2209" y="12247"/>
                      </a:cubicBezTo>
                      <a:cubicBezTo>
                        <a:pt x="3484" y="13466"/>
                        <a:pt x="5211" y="14208"/>
                        <a:pt x="7104" y="14208"/>
                      </a:cubicBezTo>
                      <a:cubicBezTo>
                        <a:pt x="8998" y="14208"/>
                        <a:pt x="10725" y="13466"/>
                        <a:pt x="12000" y="12247"/>
                      </a:cubicBezTo>
                      <a:cubicBezTo>
                        <a:pt x="13357" y="10948"/>
                        <a:pt x="14202" y="9129"/>
                        <a:pt x="14202" y="7099"/>
                      </a:cubicBezTo>
                      <a:cubicBezTo>
                        <a:pt x="14202" y="3181"/>
                        <a:pt x="11029" y="0"/>
                        <a:pt x="710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1" name="Google Shape;421;p28"/>
                <p:cNvSpPr/>
                <p:nvPr/>
              </p:nvSpPr>
              <p:spPr>
                <a:xfrm>
                  <a:off x="3528425" y="1078900"/>
                  <a:ext cx="116400" cy="116250"/>
                </a:xfrm>
                <a:custGeom>
                  <a:rect b="b" l="l" r="r" t="t"/>
                  <a:pathLst>
                    <a:path extrusionOk="0" h="4650" w="4656">
                      <a:moveTo>
                        <a:pt x="2327" y="0"/>
                      </a:moveTo>
                      <a:cubicBezTo>
                        <a:pt x="1041" y="0"/>
                        <a:pt x="0" y="1041"/>
                        <a:pt x="0" y="2322"/>
                      </a:cubicBezTo>
                      <a:cubicBezTo>
                        <a:pt x="0" y="3609"/>
                        <a:pt x="1041" y="4650"/>
                        <a:pt x="2327" y="4650"/>
                      </a:cubicBezTo>
                      <a:cubicBezTo>
                        <a:pt x="3609" y="4650"/>
                        <a:pt x="4655" y="3609"/>
                        <a:pt x="4655" y="2322"/>
                      </a:cubicBezTo>
                      <a:cubicBezTo>
                        <a:pt x="4655" y="1041"/>
                        <a:pt x="3609" y="0"/>
                        <a:pt x="23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2" name="Google Shape;422;p28"/>
                <p:cNvSpPr/>
                <p:nvPr/>
              </p:nvSpPr>
              <p:spPr>
                <a:xfrm>
                  <a:off x="3464200" y="1246832"/>
                  <a:ext cx="244825" cy="143175"/>
                </a:xfrm>
                <a:custGeom>
                  <a:rect b="b" l="l" r="r" t="t"/>
                  <a:pathLst>
                    <a:path extrusionOk="0" h="5727" w="9793">
                      <a:moveTo>
                        <a:pt x="4896" y="1"/>
                      </a:moveTo>
                      <a:cubicBezTo>
                        <a:pt x="2551" y="1"/>
                        <a:pt x="572" y="1597"/>
                        <a:pt x="1" y="3765"/>
                      </a:cubicBezTo>
                      <a:cubicBezTo>
                        <a:pt x="1276" y="4984"/>
                        <a:pt x="3003" y="5726"/>
                        <a:pt x="4896" y="5726"/>
                      </a:cubicBezTo>
                      <a:cubicBezTo>
                        <a:pt x="6790" y="5726"/>
                        <a:pt x="8517" y="4984"/>
                        <a:pt x="9792" y="3765"/>
                      </a:cubicBezTo>
                      <a:cubicBezTo>
                        <a:pt x="9215" y="1597"/>
                        <a:pt x="7236" y="1"/>
                        <a:pt x="489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23" name="Google Shape;423;p28"/>
            <p:cNvGrpSpPr/>
            <p:nvPr/>
          </p:nvGrpSpPr>
          <p:grpSpPr>
            <a:xfrm>
              <a:off x="5195602" y="3311831"/>
              <a:ext cx="352067" cy="169406"/>
              <a:chOff x="5528432" y="2979624"/>
              <a:chExt cx="480900" cy="187251"/>
            </a:xfrm>
          </p:grpSpPr>
          <p:sp>
            <p:nvSpPr>
              <p:cNvPr id="424" name="Google Shape;424;p28"/>
              <p:cNvSpPr/>
              <p:nvPr/>
            </p:nvSpPr>
            <p:spPr>
              <a:xfrm>
                <a:off x="5528432" y="2979624"/>
                <a:ext cx="480900" cy="40800"/>
              </a:xfrm>
              <a:prstGeom prst="roundRect">
                <a:avLst>
                  <a:gd fmla="val 50000" name="adj"/>
                </a:avLst>
              </a:prstGeom>
              <a:solidFill>
                <a:srgbClr val="7E3BBE">
                  <a:alpha val="535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28"/>
              <p:cNvSpPr/>
              <p:nvPr/>
            </p:nvSpPr>
            <p:spPr>
              <a:xfrm>
                <a:off x="5528432" y="3052849"/>
                <a:ext cx="480900" cy="40800"/>
              </a:xfrm>
              <a:prstGeom prst="roundRect">
                <a:avLst>
                  <a:gd fmla="val 50000" name="adj"/>
                </a:avLst>
              </a:prstGeom>
              <a:solidFill>
                <a:srgbClr val="7E3BBE">
                  <a:alpha val="535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28"/>
              <p:cNvSpPr/>
              <p:nvPr/>
            </p:nvSpPr>
            <p:spPr>
              <a:xfrm>
                <a:off x="5610449" y="3126075"/>
                <a:ext cx="316800" cy="40800"/>
              </a:xfrm>
              <a:prstGeom prst="roundRect">
                <a:avLst>
                  <a:gd fmla="val 50000" name="adj"/>
                </a:avLst>
              </a:prstGeom>
              <a:solidFill>
                <a:srgbClr val="7E3BBE">
                  <a:alpha val="535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27" name="Google Shape;427;p28"/>
          <p:cNvGrpSpPr/>
          <p:nvPr/>
        </p:nvGrpSpPr>
        <p:grpSpPr>
          <a:xfrm>
            <a:off x="7427195" y="2464693"/>
            <a:ext cx="694832" cy="494692"/>
            <a:chOff x="3336290" y="764021"/>
            <a:chExt cx="810300" cy="576900"/>
          </a:xfrm>
        </p:grpSpPr>
        <p:sp>
          <p:nvSpPr>
            <p:cNvPr id="428" name="Google Shape;428;p28"/>
            <p:cNvSpPr/>
            <p:nvPr/>
          </p:nvSpPr>
          <p:spPr>
            <a:xfrm rot="-5401788">
              <a:off x="3452990" y="647471"/>
              <a:ext cx="576900" cy="8100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3414726" y="1013671"/>
              <a:ext cx="653730" cy="281110"/>
            </a:xfrm>
            <a:custGeom>
              <a:rect b="b" l="l" r="r" t="t"/>
              <a:pathLst>
                <a:path extrusionOk="0" h="14176" w="28015">
                  <a:moveTo>
                    <a:pt x="7411" y="1"/>
                  </a:moveTo>
                  <a:cubicBezTo>
                    <a:pt x="6941" y="1"/>
                    <a:pt x="6471" y="194"/>
                    <a:pt x="6132" y="580"/>
                  </a:cubicBezTo>
                  <a:lnTo>
                    <a:pt x="429" y="7037"/>
                  </a:lnTo>
                  <a:cubicBezTo>
                    <a:pt x="154" y="7353"/>
                    <a:pt x="0" y="7752"/>
                    <a:pt x="0" y="8170"/>
                  </a:cubicBezTo>
                  <a:lnTo>
                    <a:pt x="0" y="12472"/>
                  </a:lnTo>
                  <a:cubicBezTo>
                    <a:pt x="0" y="13409"/>
                    <a:pt x="766" y="14175"/>
                    <a:pt x="1711" y="14175"/>
                  </a:cubicBezTo>
                  <a:lnTo>
                    <a:pt x="26304" y="14175"/>
                  </a:lnTo>
                  <a:cubicBezTo>
                    <a:pt x="27249" y="14175"/>
                    <a:pt x="28015" y="13409"/>
                    <a:pt x="28015" y="12472"/>
                  </a:cubicBezTo>
                  <a:lnTo>
                    <a:pt x="28015" y="8742"/>
                  </a:lnTo>
                  <a:cubicBezTo>
                    <a:pt x="28015" y="8245"/>
                    <a:pt x="27798" y="7776"/>
                    <a:pt x="27420" y="7449"/>
                  </a:cubicBezTo>
                  <a:lnTo>
                    <a:pt x="22816" y="3486"/>
                  </a:lnTo>
                  <a:cubicBezTo>
                    <a:pt x="22496" y="3210"/>
                    <a:pt x="22100" y="3072"/>
                    <a:pt x="21705" y="3072"/>
                  </a:cubicBezTo>
                  <a:cubicBezTo>
                    <a:pt x="21289" y="3072"/>
                    <a:pt x="20874" y="3224"/>
                    <a:pt x="20546" y="3526"/>
                  </a:cubicBezTo>
                  <a:lnTo>
                    <a:pt x="16959" y="6826"/>
                  </a:lnTo>
                  <a:cubicBezTo>
                    <a:pt x="16631" y="7127"/>
                    <a:pt x="16216" y="7277"/>
                    <a:pt x="15803" y="7277"/>
                  </a:cubicBezTo>
                  <a:cubicBezTo>
                    <a:pt x="15352" y="7277"/>
                    <a:pt x="14902" y="7099"/>
                    <a:pt x="14568" y="6746"/>
                  </a:cubicBezTo>
                  <a:lnTo>
                    <a:pt x="8648" y="529"/>
                  </a:lnTo>
                  <a:cubicBezTo>
                    <a:pt x="8310" y="177"/>
                    <a:pt x="7860" y="1"/>
                    <a:pt x="7411" y="1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3848871" y="832785"/>
              <a:ext cx="144823" cy="144867"/>
            </a:xfrm>
            <a:custGeom>
              <a:rect b="b" l="l" r="r" t="t"/>
              <a:pathLst>
                <a:path extrusionOk="0" h="4417" w="4416">
                  <a:moveTo>
                    <a:pt x="2208" y="1"/>
                  </a:moveTo>
                  <a:cubicBezTo>
                    <a:pt x="991" y="1"/>
                    <a:pt x="1" y="990"/>
                    <a:pt x="1" y="2209"/>
                  </a:cubicBezTo>
                  <a:cubicBezTo>
                    <a:pt x="1" y="3427"/>
                    <a:pt x="991" y="4417"/>
                    <a:pt x="2208" y="4417"/>
                  </a:cubicBezTo>
                  <a:cubicBezTo>
                    <a:pt x="3427" y="4417"/>
                    <a:pt x="4416" y="3427"/>
                    <a:pt x="4416" y="2209"/>
                  </a:cubicBezTo>
                  <a:cubicBezTo>
                    <a:pt x="4416" y="990"/>
                    <a:pt x="3427" y="1"/>
                    <a:pt x="2208" y="1"/>
                  </a:cubicBezTo>
                  <a:close/>
                </a:path>
              </a:pathLst>
            </a:custGeom>
            <a:gradFill>
              <a:gsLst>
                <a:gs pos="0">
                  <a:srgbClr val="FFF68E"/>
                </a:gs>
                <a:gs pos="100000">
                  <a:srgbClr val="FFD966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1" name="Google Shape;431;p28"/>
          <p:cNvGrpSpPr/>
          <p:nvPr/>
        </p:nvGrpSpPr>
        <p:grpSpPr>
          <a:xfrm>
            <a:off x="5159411" y="1731360"/>
            <a:ext cx="999286" cy="251306"/>
            <a:chOff x="6394932" y="2541500"/>
            <a:chExt cx="959100" cy="241200"/>
          </a:xfrm>
        </p:grpSpPr>
        <p:sp>
          <p:nvSpPr>
            <p:cNvPr id="432" name="Google Shape;432;p28"/>
            <p:cNvSpPr/>
            <p:nvPr/>
          </p:nvSpPr>
          <p:spPr>
            <a:xfrm rot="-5400000">
              <a:off x="6753882" y="2182550"/>
              <a:ext cx="241200" cy="9591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8"/>
            <p:cNvSpPr/>
            <p:nvPr/>
          </p:nvSpPr>
          <p:spPr>
            <a:xfrm rot="-5400000">
              <a:off x="6465475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8"/>
            <p:cNvSpPr/>
            <p:nvPr/>
          </p:nvSpPr>
          <p:spPr>
            <a:xfrm rot="-5400000">
              <a:off x="6687242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 rot="-5400000">
              <a:off x="6909008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8"/>
            <p:cNvSpPr/>
            <p:nvPr/>
          </p:nvSpPr>
          <p:spPr>
            <a:xfrm rot="-5400000">
              <a:off x="7130775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7" name="Google Shape;437;p28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438" name="Google Shape;438;p28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9" name="Google Shape;439;p28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40" name="Google Shape;440;p28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41" name="Google Shape;441;p28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42" name="Google Shape;442;p28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43" name="Google Shape;443;p28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444" name="Google Shape;444;p28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45" name="Google Shape;445;p28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28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447" name="Google Shape;447;p28">
            <a:hlinkClick action="ppaction://hlinkshowjump?jump=nextslide"/>
          </p:cNvPr>
          <p:cNvCxnSpPr/>
          <p:nvPr/>
        </p:nvCxnSpPr>
        <p:spPr>
          <a:xfrm>
            <a:off x="1046100" y="4007188"/>
            <a:ext cx="74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48" name="Google Shape;448;p28"/>
          <p:cNvSpPr txBox="1"/>
          <p:nvPr>
            <p:ph idx="1" type="subTitle"/>
          </p:nvPr>
        </p:nvSpPr>
        <p:spPr>
          <a:xfrm>
            <a:off x="6698500" y="4755900"/>
            <a:ext cx="2159100" cy="2778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JAMES RAPHAEL TIOVALEN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49" name="Google Shape;449;p28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8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8">
            <a:hlinkClick action="ppaction://hlinksldjump" r:id="rId5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8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9" name="Google Shape;1109;p37"/>
          <p:cNvGrpSpPr/>
          <p:nvPr/>
        </p:nvGrpSpPr>
        <p:grpSpPr>
          <a:xfrm>
            <a:off x="6218096" y="3511801"/>
            <a:ext cx="737100" cy="737100"/>
            <a:chOff x="991075" y="1881675"/>
            <a:chExt cx="737100" cy="737100"/>
          </a:xfrm>
        </p:grpSpPr>
        <p:sp>
          <p:nvSpPr>
            <p:cNvPr id="1110" name="Google Shape;1110;p37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7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2" name="Google Shape;1112;p37"/>
          <p:cNvGrpSpPr/>
          <p:nvPr/>
        </p:nvGrpSpPr>
        <p:grpSpPr>
          <a:xfrm>
            <a:off x="5049283" y="2519813"/>
            <a:ext cx="737100" cy="737100"/>
            <a:chOff x="991075" y="1881675"/>
            <a:chExt cx="737100" cy="737100"/>
          </a:xfrm>
        </p:grpSpPr>
        <p:sp>
          <p:nvSpPr>
            <p:cNvPr id="1113" name="Google Shape;1113;p37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7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37"/>
          <p:cNvGrpSpPr/>
          <p:nvPr/>
        </p:nvGrpSpPr>
        <p:grpSpPr>
          <a:xfrm>
            <a:off x="7386908" y="2519813"/>
            <a:ext cx="737100" cy="737100"/>
            <a:chOff x="991075" y="1881675"/>
            <a:chExt cx="737100" cy="737100"/>
          </a:xfrm>
        </p:grpSpPr>
        <p:sp>
          <p:nvSpPr>
            <p:cNvPr id="1116" name="Google Shape;1116;p37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7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8" name="Google Shape;1118;p37"/>
          <p:cNvGrpSpPr/>
          <p:nvPr/>
        </p:nvGrpSpPr>
        <p:grpSpPr>
          <a:xfrm>
            <a:off x="6218096" y="1526376"/>
            <a:ext cx="737100" cy="737100"/>
            <a:chOff x="991075" y="1881675"/>
            <a:chExt cx="737100" cy="737100"/>
          </a:xfrm>
        </p:grpSpPr>
        <p:sp>
          <p:nvSpPr>
            <p:cNvPr id="1119" name="Google Shape;1119;p37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7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1" name="Google Shape;1121;p37"/>
          <p:cNvSpPr txBox="1"/>
          <p:nvPr>
            <p:ph idx="1" type="body"/>
          </p:nvPr>
        </p:nvSpPr>
        <p:spPr>
          <a:xfrm>
            <a:off x="1056600" y="1265100"/>
            <a:ext cx="3492000" cy="31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of the following variables follow proper naming convention?</a:t>
            </a:r>
            <a:br>
              <a:rPr lang="en"/>
            </a:br>
            <a:endParaRPr/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/>
              <a:t>Option1</a:t>
            </a:r>
            <a:br>
              <a:rPr lang="en"/>
            </a:br>
            <a:endParaRPr/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b="1" lang="en"/>
              <a:t>option2</a:t>
            </a:r>
            <a:br>
              <a:rPr lang="en"/>
            </a:br>
            <a:endParaRPr/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/>
              <a:t>Some-variable</a:t>
            </a:r>
            <a:br>
              <a:rPr lang="en"/>
            </a:br>
            <a:endParaRPr/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b="1" lang="en"/>
              <a:t>anotherVariable</a:t>
            </a:r>
            <a:br>
              <a:rPr lang="en"/>
            </a:br>
            <a:endParaRPr/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/>
              <a:t>1st_message</a:t>
            </a:r>
            <a:br>
              <a:rPr lang="en"/>
            </a:br>
            <a:endParaRPr/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/>
              <a:t>message_2</a:t>
            </a:r>
            <a:endParaRPr/>
          </a:p>
        </p:txBody>
      </p:sp>
      <p:grpSp>
        <p:nvGrpSpPr>
          <p:cNvPr id="1122" name="Google Shape;1122;p3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123" name="Google Shape;1123;p3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4" name="Google Shape;1124;p3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5" name="Google Shape;1125;p3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26" name="Google Shape;1126;p3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127" name="Google Shape;1127;p3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28" name="Google Shape;1128;p3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129" name="Google Shape;1129;p3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30" name="Google Shape;1130;p3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131" name="Google Shape;1131;p3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32" name="Google Shape;1132;p3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133" name="Google Shape;1133;p3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134" name="Google Shape;1134;p3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3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36" name="Google Shape;1136;p3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/EXERCISE:</a:t>
            </a:r>
            <a:r>
              <a:rPr lang="en"/>
              <a:t> VARIABLES</a:t>
            </a:r>
            <a:endParaRPr/>
          </a:p>
        </p:txBody>
      </p:sp>
      <p:sp>
        <p:nvSpPr>
          <p:cNvPr id="1137" name="Google Shape;1137;p37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37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37">
            <a:hlinkClick action="ppaction://hlinksldjump" r:id="rId5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37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1" name="Google Shape;1141;p37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142" name="Google Shape;1142;p37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7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7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5" name="Google Shape;1145;p37"/>
          <p:cNvGrpSpPr/>
          <p:nvPr/>
        </p:nvGrpSpPr>
        <p:grpSpPr>
          <a:xfrm>
            <a:off x="6460895" y="1718829"/>
            <a:ext cx="251501" cy="352224"/>
            <a:chOff x="3936811" y="1333475"/>
            <a:chExt cx="289681" cy="405694"/>
          </a:xfrm>
        </p:grpSpPr>
        <p:sp>
          <p:nvSpPr>
            <p:cNvPr id="1146" name="Google Shape;1146;p37"/>
            <p:cNvSpPr/>
            <p:nvPr/>
          </p:nvSpPr>
          <p:spPr>
            <a:xfrm>
              <a:off x="4074670" y="1333475"/>
              <a:ext cx="105429" cy="193582"/>
            </a:xfrm>
            <a:custGeom>
              <a:rect b="b" l="l" r="r" t="t"/>
              <a:pathLst>
                <a:path extrusionOk="0" h="6768" w="3686">
                  <a:moveTo>
                    <a:pt x="302" y="0"/>
                  </a:moveTo>
                  <a:lnTo>
                    <a:pt x="1" y="394"/>
                  </a:lnTo>
                  <a:lnTo>
                    <a:pt x="302" y="765"/>
                  </a:lnTo>
                  <a:cubicBezTo>
                    <a:pt x="1646" y="765"/>
                    <a:pt x="2805" y="1924"/>
                    <a:pt x="2805" y="3384"/>
                  </a:cubicBezTo>
                  <a:lnTo>
                    <a:pt x="2805" y="6767"/>
                  </a:lnTo>
                  <a:lnTo>
                    <a:pt x="3686" y="6767"/>
                  </a:lnTo>
                  <a:lnTo>
                    <a:pt x="3686" y="3384"/>
                  </a:lnTo>
                  <a:cubicBezTo>
                    <a:pt x="3686" y="1437"/>
                    <a:pt x="2133" y="0"/>
                    <a:pt x="3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7"/>
            <p:cNvSpPr/>
            <p:nvPr/>
          </p:nvSpPr>
          <p:spPr>
            <a:xfrm>
              <a:off x="3986520" y="1333475"/>
              <a:ext cx="96791" cy="193582"/>
            </a:xfrm>
            <a:custGeom>
              <a:rect b="b" l="l" r="r" t="t"/>
              <a:pathLst>
                <a:path extrusionOk="0" h="6768" w="3384">
                  <a:moveTo>
                    <a:pt x="3384" y="0"/>
                  </a:moveTo>
                  <a:cubicBezTo>
                    <a:pt x="1437" y="0"/>
                    <a:pt x="0" y="1437"/>
                    <a:pt x="0" y="3384"/>
                  </a:cubicBezTo>
                  <a:lnTo>
                    <a:pt x="0" y="6767"/>
                  </a:lnTo>
                  <a:lnTo>
                    <a:pt x="765" y="6767"/>
                  </a:lnTo>
                  <a:lnTo>
                    <a:pt x="765" y="3384"/>
                  </a:lnTo>
                  <a:cubicBezTo>
                    <a:pt x="765" y="1924"/>
                    <a:pt x="1924" y="765"/>
                    <a:pt x="3384" y="765"/>
                  </a:cubicBezTo>
                  <a:lnTo>
                    <a:pt x="33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7"/>
            <p:cNvSpPr/>
            <p:nvPr/>
          </p:nvSpPr>
          <p:spPr>
            <a:xfrm>
              <a:off x="4066719" y="1449455"/>
              <a:ext cx="159774" cy="289715"/>
            </a:xfrm>
            <a:custGeom>
              <a:rect b="b" l="l" r="r" t="t"/>
              <a:pathLst>
                <a:path extrusionOk="0" h="10129" w="5586">
                  <a:moveTo>
                    <a:pt x="580" y="1"/>
                  </a:moveTo>
                  <a:lnTo>
                    <a:pt x="1" y="5030"/>
                  </a:lnTo>
                  <a:lnTo>
                    <a:pt x="580" y="10128"/>
                  </a:lnTo>
                  <a:cubicBezTo>
                    <a:pt x="3384" y="10128"/>
                    <a:pt x="5586" y="7811"/>
                    <a:pt x="5586" y="5123"/>
                  </a:cubicBezTo>
                  <a:cubicBezTo>
                    <a:pt x="5586" y="2318"/>
                    <a:pt x="3384" y="1"/>
                    <a:pt x="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7"/>
            <p:cNvSpPr/>
            <p:nvPr/>
          </p:nvSpPr>
          <p:spPr>
            <a:xfrm>
              <a:off x="3936811" y="1449455"/>
              <a:ext cx="146502" cy="289715"/>
            </a:xfrm>
            <a:custGeom>
              <a:rect b="b" l="l" r="r" t="t"/>
              <a:pathLst>
                <a:path extrusionOk="0" h="10129" w="5122">
                  <a:moveTo>
                    <a:pt x="5122" y="1"/>
                  </a:moveTo>
                  <a:cubicBezTo>
                    <a:pt x="2318" y="1"/>
                    <a:pt x="0" y="2318"/>
                    <a:pt x="0" y="5123"/>
                  </a:cubicBezTo>
                  <a:cubicBezTo>
                    <a:pt x="0" y="7811"/>
                    <a:pt x="2318" y="10128"/>
                    <a:pt x="5122" y="10128"/>
                  </a:cubicBezTo>
                  <a:lnTo>
                    <a:pt x="5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7"/>
            <p:cNvSpPr/>
            <p:nvPr/>
          </p:nvSpPr>
          <p:spPr>
            <a:xfrm>
              <a:off x="4066719" y="1487924"/>
              <a:ext cx="121332" cy="212803"/>
            </a:xfrm>
            <a:custGeom>
              <a:rect b="b" l="l" r="r" t="t"/>
              <a:pathLst>
                <a:path extrusionOk="0" h="7440" w="4242">
                  <a:moveTo>
                    <a:pt x="580" y="0"/>
                  </a:moveTo>
                  <a:lnTo>
                    <a:pt x="1" y="3778"/>
                  </a:lnTo>
                  <a:lnTo>
                    <a:pt x="580" y="7439"/>
                  </a:lnTo>
                  <a:cubicBezTo>
                    <a:pt x="2596" y="7439"/>
                    <a:pt x="4242" y="5794"/>
                    <a:pt x="4242" y="3778"/>
                  </a:cubicBezTo>
                  <a:cubicBezTo>
                    <a:pt x="4242" y="1738"/>
                    <a:pt x="2596" y="0"/>
                    <a:pt x="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7"/>
            <p:cNvSpPr/>
            <p:nvPr/>
          </p:nvSpPr>
          <p:spPr>
            <a:xfrm>
              <a:off x="3977911" y="1487924"/>
              <a:ext cx="105400" cy="212803"/>
            </a:xfrm>
            <a:custGeom>
              <a:rect b="b" l="l" r="r" t="t"/>
              <a:pathLst>
                <a:path extrusionOk="0" h="7440" w="3685">
                  <a:moveTo>
                    <a:pt x="3685" y="0"/>
                  </a:moveTo>
                  <a:cubicBezTo>
                    <a:pt x="1646" y="0"/>
                    <a:pt x="0" y="1738"/>
                    <a:pt x="0" y="3778"/>
                  </a:cubicBezTo>
                  <a:cubicBezTo>
                    <a:pt x="0" y="5794"/>
                    <a:pt x="1646" y="7439"/>
                    <a:pt x="3685" y="7439"/>
                  </a:cubicBezTo>
                  <a:lnTo>
                    <a:pt x="36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7"/>
            <p:cNvSpPr/>
            <p:nvPr/>
          </p:nvSpPr>
          <p:spPr>
            <a:xfrm>
              <a:off x="4069378" y="1598612"/>
              <a:ext cx="24541" cy="44448"/>
            </a:xfrm>
            <a:custGeom>
              <a:rect b="b" l="l" r="r" t="t"/>
              <a:pathLst>
                <a:path extrusionOk="0" h="1554" w="858">
                  <a:moveTo>
                    <a:pt x="0" y="0"/>
                  </a:moveTo>
                  <a:lnTo>
                    <a:pt x="0" y="1553"/>
                  </a:lnTo>
                  <a:lnTo>
                    <a:pt x="858" y="1553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7"/>
            <p:cNvSpPr/>
            <p:nvPr/>
          </p:nvSpPr>
          <p:spPr>
            <a:xfrm>
              <a:off x="4066719" y="1546242"/>
              <a:ext cx="49740" cy="66301"/>
            </a:xfrm>
            <a:custGeom>
              <a:rect b="b" l="l" r="r" t="t"/>
              <a:pathLst>
                <a:path extrusionOk="0" h="2318" w="1739">
                  <a:moveTo>
                    <a:pt x="580" y="0"/>
                  </a:moveTo>
                  <a:lnTo>
                    <a:pt x="1" y="1159"/>
                  </a:lnTo>
                  <a:lnTo>
                    <a:pt x="580" y="2318"/>
                  </a:lnTo>
                  <a:cubicBezTo>
                    <a:pt x="1159" y="2318"/>
                    <a:pt x="1739" y="1831"/>
                    <a:pt x="1739" y="1159"/>
                  </a:cubicBezTo>
                  <a:cubicBezTo>
                    <a:pt x="1739" y="487"/>
                    <a:pt x="1159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37"/>
            <p:cNvSpPr/>
            <p:nvPr/>
          </p:nvSpPr>
          <p:spPr>
            <a:xfrm>
              <a:off x="4050158" y="1546242"/>
              <a:ext cx="33150" cy="66301"/>
            </a:xfrm>
            <a:custGeom>
              <a:rect b="b" l="l" r="r" t="t"/>
              <a:pathLst>
                <a:path extrusionOk="0" h="2318" w="1159">
                  <a:moveTo>
                    <a:pt x="1159" y="0"/>
                  </a:moveTo>
                  <a:cubicBezTo>
                    <a:pt x="487" y="0"/>
                    <a:pt x="0" y="487"/>
                    <a:pt x="0" y="1159"/>
                  </a:cubicBezTo>
                  <a:cubicBezTo>
                    <a:pt x="0" y="1831"/>
                    <a:pt x="487" y="2318"/>
                    <a:pt x="1159" y="2318"/>
                  </a:cubicBezTo>
                  <a:lnTo>
                    <a:pt x="11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5" name="Google Shape;1155;p37"/>
          <p:cNvGrpSpPr/>
          <p:nvPr/>
        </p:nvGrpSpPr>
        <p:grpSpPr>
          <a:xfrm>
            <a:off x="7600325" y="2733830"/>
            <a:ext cx="355101" cy="309068"/>
            <a:chOff x="7383596" y="1963168"/>
            <a:chExt cx="409009" cy="355987"/>
          </a:xfrm>
        </p:grpSpPr>
        <p:sp>
          <p:nvSpPr>
            <p:cNvPr id="1156" name="Google Shape;1156;p37"/>
            <p:cNvSpPr/>
            <p:nvPr/>
          </p:nvSpPr>
          <p:spPr>
            <a:xfrm>
              <a:off x="7571165" y="1987680"/>
              <a:ext cx="221441" cy="331474"/>
            </a:xfrm>
            <a:custGeom>
              <a:rect b="b" l="l" r="r" t="t"/>
              <a:pathLst>
                <a:path extrusionOk="0" h="11589" w="7742">
                  <a:moveTo>
                    <a:pt x="580" y="1"/>
                  </a:moveTo>
                  <a:lnTo>
                    <a:pt x="1" y="11009"/>
                  </a:lnTo>
                  <a:lnTo>
                    <a:pt x="1739" y="11588"/>
                  </a:lnTo>
                  <a:lnTo>
                    <a:pt x="7741" y="1158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7"/>
            <p:cNvSpPr/>
            <p:nvPr/>
          </p:nvSpPr>
          <p:spPr>
            <a:xfrm>
              <a:off x="7383596" y="1963168"/>
              <a:ext cx="204193" cy="355987"/>
            </a:xfrm>
            <a:custGeom>
              <a:rect b="b" l="l" r="r" t="t"/>
              <a:pathLst>
                <a:path extrusionOk="0" h="12446" w="7139">
                  <a:moveTo>
                    <a:pt x="0" y="1"/>
                  </a:moveTo>
                  <a:lnTo>
                    <a:pt x="0" y="12445"/>
                  </a:lnTo>
                  <a:lnTo>
                    <a:pt x="5979" y="12445"/>
                  </a:lnTo>
                  <a:lnTo>
                    <a:pt x="7138" y="11866"/>
                  </a:lnTo>
                  <a:lnTo>
                    <a:pt x="7138" y="858"/>
                  </a:lnTo>
                  <a:lnTo>
                    <a:pt x="5701" y="858"/>
                  </a:lnTo>
                  <a:lnTo>
                    <a:pt x="5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7"/>
            <p:cNvSpPr/>
            <p:nvPr/>
          </p:nvSpPr>
          <p:spPr>
            <a:xfrm>
              <a:off x="7571165" y="2062587"/>
              <a:ext cx="102111" cy="256564"/>
            </a:xfrm>
            <a:custGeom>
              <a:rect b="b" l="l" r="r" t="t"/>
              <a:pathLst>
                <a:path extrusionOk="0" h="8970" w="3570">
                  <a:moveTo>
                    <a:pt x="1461" y="1"/>
                  </a:moveTo>
                  <a:lnTo>
                    <a:pt x="1461" y="2504"/>
                  </a:lnTo>
                  <a:lnTo>
                    <a:pt x="580" y="2504"/>
                  </a:lnTo>
                  <a:lnTo>
                    <a:pt x="1" y="4450"/>
                  </a:lnTo>
                  <a:lnTo>
                    <a:pt x="580" y="8969"/>
                  </a:lnTo>
                  <a:lnTo>
                    <a:pt x="1739" y="8969"/>
                  </a:lnTo>
                  <a:lnTo>
                    <a:pt x="1739" y="5493"/>
                  </a:lnTo>
                  <a:cubicBezTo>
                    <a:pt x="2805" y="5030"/>
                    <a:pt x="3570" y="3964"/>
                    <a:pt x="3570" y="2805"/>
                  </a:cubicBezTo>
                  <a:cubicBezTo>
                    <a:pt x="3570" y="1438"/>
                    <a:pt x="2712" y="395"/>
                    <a:pt x="14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37"/>
            <p:cNvSpPr/>
            <p:nvPr/>
          </p:nvSpPr>
          <p:spPr>
            <a:xfrm>
              <a:off x="7502235" y="2062587"/>
              <a:ext cx="85550" cy="256564"/>
            </a:xfrm>
            <a:custGeom>
              <a:rect b="b" l="l" r="r" t="t"/>
              <a:pathLst>
                <a:path extrusionOk="0" h="8970" w="2991">
                  <a:moveTo>
                    <a:pt x="2133" y="1"/>
                  </a:moveTo>
                  <a:cubicBezTo>
                    <a:pt x="881" y="395"/>
                    <a:pt x="1" y="1438"/>
                    <a:pt x="1" y="2805"/>
                  </a:cubicBezTo>
                  <a:cubicBezTo>
                    <a:pt x="1" y="3964"/>
                    <a:pt x="765" y="5030"/>
                    <a:pt x="1831" y="5493"/>
                  </a:cubicBezTo>
                  <a:lnTo>
                    <a:pt x="1831" y="8969"/>
                  </a:lnTo>
                  <a:lnTo>
                    <a:pt x="2990" y="8969"/>
                  </a:lnTo>
                  <a:lnTo>
                    <a:pt x="2990" y="2504"/>
                  </a:lnTo>
                  <a:lnTo>
                    <a:pt x="2133" y="2504"/>
                  </a:lnTo>
                  <a:lnTo>
                    <a:pt x="21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0" name="Google Shape;1160;p37"/>
          <p:cNvGrpSpPr/>
          <p:nvPr/>
        </p:nvGrpSpPr>
        <p:grpSpPr>
          <a:xfrm>
            <a:off x="5240294" y="2712254"/>
            <a:ext cx="355101" cy="352218"/>
            <a:chOff x="3075107" y="3153624"/>
            <a:chExt cx="409009" cy="405688"/>
          </a:xfrm>
        </p:grpSpPr>
        <p:sp>
          <p:nvSpPr>
            <p:cNvPr id="1161" name="Google Shape;1161;p37"/>
            <p:cNvSpPr/>
            <p:nvPr/>
          </p:nvSpPr>
          <p:spPr>
            <a:xfrm>
              <a:off x="3262704" y="3172844"/>
              <a:ext cx="221412" cy="226732"/>
            </a:xfrm>
            <a:custGeom>
              <a:rect b="b" l="l" r="r" t="t"/>
              <a:pathLst>
                <a:path extrusionOk="0" h="7927" w="7741">
                  <a:moveTo>
                    <a:pt x="579" y="1"/>
                  </a:moveTo>
                  <a:lnTo>
                    <a:pt x="0" y="4242"/>
                  </a:lnTo>
                  <a:lnTo>
                    <a:pt x="579" y="7927"/>
                  </a:lnTo>
                  <a:lnTo>
                    <a:pt x="5516" y="7927"/>
                  </a:lnTo>
                  <a:cubicBezTo>
                    <a:pt x="6675" y="7927"/>
                    <a:pt x="7741" y="6953"/>
                    <a:pt x="7741" y="5702"/>
                  </a:cubicBezTo>
                  <a:cubicBezTo>
                    <a:pt x="7741" y="4450"/>
                    <a:pt x="6767" y="3477"/>
                    <a:pt x="5516" y="3477"/>
                  </a:cubicBezTo>
                  <a:cubicBezTo>
                    <a:pt x="5423" y="2133"/>
                    <a:pt x="4264" y="974"/>
                    <a:pt x="2897" y="974"/>
                  </a:cubicBezTo>
                  <a:cubicBezTo>
                    <a:pt x="2410" y="974"/>
                    <a:pt x="2040" y="1067"/>
                    <a:pt x="1646" y="1252"/>
                  </a:cubicBezTo>
                  <a:cubicBezTo>
                    <a:pt x="1460" y="766"/>
                    <a:pt x="1066" y="279"/>
                    <a:pt x="5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7"/>
            <p:cNvSpPr/>
            <p:nvPr/>
          </p:nvSpPr>
          <p:spPr>
            <a:xfrm>
              <a:off x="3075107" y="3153624"/>
              <a:ext cx="204193" cy="245953"/>
            </a:xfrm>
            <a:custGeom>
              <a:rect b="b" l="l" r="r" t="t"/>
              <a:pathLst>
                <a:path extrusionOk="0" h="8599" w="7139">
                  <a:moveTo>
                    <a:pt x="5215" y="1"/>
                  </a:moveTo>
                  <a:cubicBezTo>
                    <a:pt x="3291" y="1"/>
                    <a:pt x="1739" y="1530"/>
                    <a:pt x="1739" y="3384"/>
                  </a:cubicBezTo>
                  <a:cubicBezTo>
                    <a:pt x="1739" y="3662"/>
                    <a:pt x="1831" y="3964"/>
                    <a:pt x="1831" y="4149"/>
                  </a:cubicBezTo>
                  <a:cubicBezTo>
                    <a:pt x="858" y="4334"/>
                    <a:pt x="1" y="5308"/>
                    <a:pt x="1" y="6374"/>
                  </a:cubicBezTo>
                  <a:cubicBezTo>
                    <a:pt x="1" y="7625"/>
                    <a:pt x="1067" y="8599"/>
                    <a:pt x="2225" y="8599"/>
                  </a:cubicBezTo>
                  <a:lnTo>
                    <a:pt x="7138" y="8599"/>
                  </a:lnTo>
                  <a:lnTo>
                    <a:pt x="7138" y="673"/>
                  </a:lnTo>
                  <a:cubicBezTo>
                    <a:pt x="6559" y="186"/>
                    <a:pt x="5887" y="1"/>
                    <a:pt x="5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7"/>
            <p:cNvSpPr/>
            <p:nvPr/>
          </p:nvSpPr>
          <p:spPr>
            <a:xfrm>
              <a:off x="3177186" y="3487691"/>
              <a:ext cx="102111" cy="71621"/>
            </a:xfrm>
            <a:custGeom>
              <a:rect b="b" l="l" r="r" t="t"/>
              <a:pathLst>
                <a:path extrusionOk="0" h="2504" w="3570">
                  <a:moveTo>
                    <a:pt x="1924" y="1"/>
                  </a:moveTo>
                  <a:lnTo>
                    <a:pt x="0" y="974"/>
                  </a:lnTo>
                  <a:cubicBezTo>
                    <a:pt x="881" y="1924"/>
                    <a:pt x="2133" y="2504"/>
                    <a:pt x="3569" y="2504"/>
                  </a:cubicBezTo>
                  <a:lnTo>
                    <a:pt x="19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37"/>
            <p:cNvSpPr/>
            <p:nvPr/>
          </p:nvSpPr>
          <p:spPr>
            <a:xfrm>
              <a:off x="3144037" y="3412812"/>
              <a:ext cx="77599" cy="102769"/>
            </a:xfrm>
            <a:custGeom>
              <a:rect b="b" l="l" r="r" t="t"/>
              <a:pathLst>
                <a:path extrusionOk="0" h="3593" w="2713">
                  <a:moveTo>
                    <a:pt x="2712" y="0"/>
                  </a:moveTo>
                  <a:lnTo>
                    <a:pt x="1" y="394"/>
                  </a:lnTo>
                  <a:cubicBezTo>
                    <a:pt x="1" y="1646"/>
                    <a:pt x="487" y="2712"/>
                    <a:pt x="1159" y="3592"/>
                  </a:cubicBezTo>
                  <a:cubicBezTo>
                    <a:pt x="1646" y="3291"/>
                    <a:pt x="2133" y="3106"/>
                    <a:pt x="2712" y="2897"/>
                  </a:cubicBezTo>
                  <a:lnTo>
                    <a:pt x="27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37"/>
            <p:cNvSpPr/>
            <p:nvPr/>
          </p:nvSpPr>
          <p:spPr>
            <a:xfrm>
              <a:off x="3144037" y="3333270"/>
              <a:ext cx="94159" cy="90842"/>
            </a:xfrm>
            <a:custGeom>
              <a:rect b="b" l="l" r="r" t="t"/>
              <a:pathLst>
                <a:path extrusionOk="0" h="3176" w="3292">
                  <a:moveTo>
                    <a:pt x="1159" y="0"/>
                  </a:moveTo>
                  <a:cubicBezTo>
                    <a:pt x="487" y="858"/>
                    <a:pt x="1" y="2016"/>
                    <a:pt x="1" y="3175"/>
                  </a:cubicBezTo>
                  <a:lnTo>
                    <a:pt x="2318" y="3175"/>
                  </a:lnTo>
                  <a:lnTo>
                    <a:pt x="3292" y="278"/>
                  </a:lnTo>
                  <a:lnTo>
                    <a:pt x="11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7"/>
            <p:cNvSpPr/>
            <p:nvPr/>
          </p:nvSpPr>
          <p:spPr>
            <a:xfrm>
              <a:off x="3177186" y="3288852"/>
              <a:ext cx="102111" cy="63669"/>
            </a:xfrm>
            <a:custGeom>
              <a:rect b="b" l="l" r="r" t="t"/>
              <a:pathLst>
                <a:path extrusionOk="0" h="2226" w="3570">
                  <a:moveTo>
                    <a:pt x="3569" y="0"/>
                  </a:moveTo>
                  <a:cubicBezTo>
                    <a:pt x="2133" y="0"/>
                    <a:pt x="881" y="580"/>
                    <a:pt x="0" y="1553"/>
                  </a:cubicBezTo>
                  <a:cubicBezTo>
                    <a:pt x="487" y="1831"/>
                    <a:pt x="974" y="2017"/>
                    <a:pt x="1553" y="2225"/>
                  </a:cubicBezTo>
                  <a:lnTo>
                    <a:pt x="35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7"/>
            <p:cNvSpPr/>
            <p:nvPr/>
          </p:nvSpPr>
          <p:spPr>
            <a:xfrm>
              <a:off x="3279264" y="3487691"/>
              <a:ext cx="102111" cy="71621"/>
            </a:xfrm>
            <a:custGeom>
              <a:rect b="b" l="l" r="r" t="t"/>
              <a:pathLst>
                <a:path extrusionOk="0" h="2504" w="3570">
                  <a:moveTo>
                    <a:pt x="1646" y="1"/>
                  </a:moveTo>
                  <a:lnTo>
                    <a:pt x="0" y="2504"/>
                  </a:lnTo>
                  <a:cubicBezTo>
                    <a:pt x="1461" y="2504"/>
                    <a:pt x="2712" y="1924"/>
                    <a:pt x="3569" y="974"/>
                  </a:cubicBezTo>
                  <a:lnTo>
                    <a:pt x="16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7"/>
            <p:cNvSpPr/>
            <p:nvPr/>
          </p:nvSpPr>
          <p:spPr>
            <a:xfrm>
              <a:off x="3337583" y="3412812"/>
              <a:ext cx="76941" cy="102769"/>
            </a:xfrm>
            <a:custGeom>
              <a:rect b="b" l="l" r="r" t="t"/>
              <a:pathLst>
                <a:path extrusionOk="0" h="3593" w="2690">
                  <a:moveTo>
                    <a:pt x="1" y="0"/>
                  </a:moveTo>
                  <a:lnTo>
                    <a:pt x="1" y="2897"/>
                  </a:lnTo>
                  <a:cubicBezTo>
                    <a:pt x="580" y="3106"/>
                    <a:pt x="1067" y="3291"/>
                    <a:pt x="1530" y="3592"/>
                  </a:cubicBezTo>
                  <a:cubicBezTo>
                    <a:pt x="2226" y="2712"/>
                    <a:pt x="2689" y="1646"/>
                    <a:pt x="2689" y="39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7"/>
            <p:cNvSpPr/>
            <p:nvPr/>
          </p:nvSpPr>
          <p:spPr>
            <a:xfrm>
              <a:off x="3321022" y="3333270"/>
              <a:ext cx="93502" cy="90842"/>
            </a:xfrm>
            <a:custGeom>
              <a:rect b="b" l="l" r="r" t="t"/>
              <a:pathLst>
                <a:path extrusionOk="0" h="3176" w="3269">
                  <a:moveTo>
                    <a:pt x="2109" y="0"/>
                  </a:moveTo>
                  <a:lnTo>
                    <a:pt x="1" y="278"/>
                  </a:lnTo>
                  <a:lnTo>
                    <a:pt x="951" y="3175"/>
                  </a:lnTo>
                  <a:lnTo>
                    <a:pt x="3268" y="3175"/>
                  </a:lnTo>
                  <a:cubicBezTo>
                    <a:pt x="3268" y="2016"/>
                    <a:pt x="2805" y="858"/>
                    <a:pt x="21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7"/>
            <p:cNvSpPr/>
            <p:nvPr/>
          </p:nvSpPr>
          <p:spPr>
            <a:xfrm>
              <a:off x="3279264" y="3288852"/>
              <a:ext cx="102111" cy="63669"/>
            </a:xfrm>
            <a:custGeom>
              <a:rect b="b" l="l" r="r" t="t"/>
              <a:pathLst>
                <a:path extrusionOk="0" h="2226" w="3570">
                  <a:moveTo>
                    <a:pt x="0" y="0"/>
                  </a:moveTo>
                  <a:lnTo>
                    <a:pt x="2040" y="2225"/>
                  </a:lnTo>
                  <a:cubicBezTo>
                    <a:pt x="2619" y="2017"/>
                    <a:pt x="3106" y="1831"/>
                    <a:pt x="3569" y="1553"/>
                  </a:cubicBezTo>
                  <a:cubicBezTo>
                    <a:pt x="2712" y="580"/>
                    <a:pt x="1461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7"/>
            <p:cNvSpPr/>
            <p:nvPr/>
          </p:nvSpPr>
          <p:spPr>
            <a:xfrm>
              <a:off x="3268653" y="3479081"/>
              <a:ext cx="68961" cy="80230"/>
            </a:xfrm>
            <a:custGeom>
              <a:rect b="b" l="l" r="r" t="t"/>
              <a:pathLst>
                <a:path extrusionOk="0" h="2805" w="2411">
                  <a:moveTo>
                    <a:pt x="1" y="1"/>
                  </a:moveTo>
                  <a:lnTo>
                    <a:pt x="371" y="2805"/>
                  </a:lnTo>
                  <a:cubicBezTo>
                    <a:pt x="1159" y="2805"/>
                    <a:pt x="1924" y="1947"/>
                    <a:pt x="2411" y="58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7"/>
            <p:cNvSpPr/>
            <p:nvPr/>
          </p:nvSpPr>
          <p:spPr>
            <a:xfrm>
              <a:off x="3268653" y="3412812"/>
              <a:ext cx="79572" cy="82890"/>
            </a:xfrm>
            <a:custGeom>
              <a:rect b="b" l="l" r="r" t="t"/>
              <a:pathLst>
                <a:path extrusionOk="0" h="2898" w="2782">
                  <a:moveTo>
                    <a:pt x="1" y="0"/>
                  </a:moveTo>
                  <a:lnTo>
                    <a:pt x="371" y="2712"/>
                  </a:lnTo>
                  <a:cubicBezTo>
                    <a:pt x="1044" y="2712"/>
                    <a:pt x="1832" y="2804"/>
                    <a:pt x="2411" y="2897"/>
                  </a:cubicBezTo>
                  <a:cubicBezTo>
                    <a:pt x="2689" y="2225"/>
                    <a:pt x="2782" y="1367"/>
                    <a:pt x="2782" y="39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7"/>
            <p:cNvSpPr/>
            <p:nvPr/>
          </p:nvSpPr>
          <p:spPr>
            <a:xfrm>
              <a:off x="3268653" y="3349831"/>
              <a:ext cx="79572" cy="74281"/>
            </a:xfrm>
            <a:custGeom>
              <a:rect b="b" l="l" r="r" t="t"/>
              <a:pathLst>
                <a:path extrusionOk="0" h="2597" w="2782">
                  <a:moveTo>
                    <a:pt x="1" y="1"/>
                  </a:moveTo>
                  <a:lnTo>
                    <a:pt x="371" y="2596"/>
                  </a:lnTo>
                  <a:lnTo>
                    <a:pt x="2782" y="2596"/>
                  </a:lnTo>
                  <a:cubicBezTo>
                    <a:pt x="2782" y="1739"/>
                    <a:pt x="2689" y="858"/>
                    <a:pt x="2411" y="9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7"/>
            <p:cNvSpPr/>
            <p:nvPr/>
          </p:nvSpPr>
          <p:spPr>
            <a:xfrm>
              <a:off x="3268653" y="3288852"/>
              <a:ext cx="68961" cy="71621"/>
            </a:xfrm>
            <a:custGeom>
              <a:rect b="b" l="l" r="r" t="t"/>
              <a:pathLst>
                <a:path extrusionOk="0" h="2504" w="2411">
                  <a:moveTo>
                    <a:pt x="371" y="0"/>
                  </a:moveTo>
                  <a:lnTo>
                    <a:pt x="1" y="1252"/>
                  </a:lnTo>
                  <a:lnTo>
                    <a:pt x="371" y="2503"/>
                  </a:lnTo>
                  <a:cubicBezTo>
                    <a:pt x="1044" y="2503"/>
                    <a:pt x="1832" y="2411"/>
                    <a:pt x="2411" y="2225"/>
                  </a:cubicBezTo>
                  <a:cubicBezTo>
                    <a:pt x="1924" y="858"/>
                    <a:pt x="1159" y="0"/>
                    <a:pt x="3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7"/>
            <p:cNvSpPr/>
            <p:nvPr/>
          </p:nvSpPr>
          <p:spPr>
            <a:xfrm>
              <a:off x="3221604" y="3490350"/>
              <a:ext cx="57691" cy="68961"/>
            </a:xfrm>
            <a:custGeom>
              <a:rect b="b" l="l" r="r" t="t"/>
              <a:pathLst>
                <a:path extrusionOk="0" h="2411" w="2017">
                  <a:moveTo>
                    <a:pt x="2016" y="1"/>
                  </a:moveTo>
                  <a:cubicBezTo>
                    <a:pt x="1344" y="1"/>
                    <a:pt x="672" y="93"/>
                    <a:pt x="0" y="186"/>
                  </a:cubicBezTo>
                  <a:cubicBezTo>
                    <a:pt x="487" y="1553"/>
                    <a:pt x="1252" y="2411"/>
                    <a:pt x="2016" y="2411"/>
                  </a:cubicBezTo>
                  <a:lnTo>
                    <a:pt x="20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7"/>
            <p:cNvSpPr/>
            <p:nvPr/>
          </p:nvSpPr>
          <p:spPr>
            <a:xfrm>
              <a:off x="3210335" y="3424081"/>
              <a:ext cx="68961" cy="71621"/>
            </a:xfrm>
            <a:custGeom>
              <a:rect b="b" l="l" r="r" t="t"/>
              <a:pathLst>
                <a:path extrusionOk="0" h="2504" w="2411">
                  <a:moveTo>
                    <a:pt x="0" y="0"/>
                  </a:moveTo>
                  <a:cubicBezTo>
                    <a:pt x="0" y="973"/>
                    <a:pt x="93" y="1831"/>
                    <a:pt x="394" y="2503"/>
                  </a:cubicBezTo>
                  <a:cubicBezTo>
                    <a:pt x="1066" y="2410"/>
                    <a:pt x="1738" y="2318"/>
                    <a:pt x="2410" y="2318"/>
                  </a:cubicBezTo>
                  <a:lnTo>
                    <a:pt x="24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7"/>
            <p:cNvSpPr/>
            <p:nvPr/>
          </p:nvSpPr>
          <p:spPr>
            <a:xfrm>
              <a:off x="3221604" y="3288852"/>
              <a:ext cx="57691" cy="71621"/>
            </a:xfrm>
            <a:custGeom>
              <a:rect b="b" l="l" r="r" t="t"/>
              <a:pathLst>
                <a:path extrusionOk="0" h="2504" w="2017">
                  <a:moveTo>
                    <a:pt x="2016" y="0"/>
                  </a:moveTo>
                  <a:cubicBezTo>
                    <a:pt x="1252" y="0"/>
                    <a:pt x="487" y="858"/>
                    <a:pt x="0" y="2225"/>
                  </a:cubicBezTo>
                  <a:cubicBezTo>
                    <a:pt x="672" y="2411"/>
                    <a:pt x="1344" y="2503"/>
                    <a:pt x="2016" y="2503"/>
                  </a:cubicBezTo>
                  <a:lnTo>
                    <a:pt x="20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7"/>
            <p:cNvSpPr/>
            <p:nvPr/>
          </p:nvSpPr>
          <p:spPr>
            <a:xfrm>
              <a:off x="3210335" y="3352491"/>
              <a:ext cx="68961" cy="71621"/>
            </a:xfrm>
            <a:custGeom>
              <a:rect b="b" l="l" r="r" t="t"/>
              <a:pathLst>
                <a:path extrusionOk="0" h="2504" w="2411">
                  <a:moveTo>
                    <a:pt x="394" y="0"/>
                  </a:moveTo>
                  <a:cubicBezTo>
                    <a:pt x="93" y="765"/>
                    <a:pt x="0" y="1646"/>
                    <a:pt x="0" y="2503"/>
                  </a:cubicBezTo>
                  <a:lnTo>
                    <a:pt x="2410" y="2503"/>
                  </a:lnTo>
                  <a:lnTo>
                    <a:pt x="2410" y="278"/>
                  </a:lnTo>
                  <a:cubicBezTo>
                    <a:pt x="1738" y="278"/>
                    <a:pt x="1066" y="186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Google Shape;1179;p37"/>
          <p:cNvGrpSpPr/>
          <p:nvPr/>
        </p:nvGrpSpPr>
        <p:grpSpPr>
          <a:xfrm>
            <a:off x="6409083" y="3702790"/>
            <a:ext cx="355125" cy="355102"/>
            <a:chOff x="4798486" y="3758147"/>
            <a:chExt cx="409036" cy="409009"/>
          </a:xfrm>
        </p:grpSpPr>
        <p:sp>
          <p:nvSpPr>
            <p:cNvPr id="1180" name="Google Shape;1180;p37"/>
            <p:cNvSpPr/>
            <p:nvPr/>
          </p:nvSpPr>
          <p:spPr>
            <a:xfrm>
              <a:off x="5011280" y="3758147"/>
              <a:ext cx="196242" cy="110720"/>
            </a:xfrm>
            <a:custGeom>
              <a:rect b="b" l="l" r="r" t="t"/>
              <a:pathLst>
                <a:path extrusionOk="0" h="3871" w="6861">
                  <a:moveTo>
                    <a:pt x="580" y="0"/>
                  </a:moveTo>
                  <a:lnTo>
                    <a:pt x="0" y="3871"/>
                  </a:lnTo>
                  <a:lnTo>
                    <a:pt x="6860" y="3291"/>
                  </a:lnTo>
                  <a:lnTo>
                    <a:pt x="68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7"/>
            <p:cNvSpPr/>
            <p:nvPr/>
          </p:nvSpPr>
          <p:spPr>
            <a:xfrm>
              <a:off x="4850855" y="3758147"/>
              <a:ext cx="177021" cy="110720"/>
            </a:xfrm>
            <a:custGeom>
              <a:rect b="b" l="l" r="r" t="t"/>
              <a:pathLst>
                <a:path extrusionOk="0" h="3871" w="6189">
                  <a:moveTo>
                    <a:pt x="1" y="0"/>
                  </a:moveTo>
                  <a:lnTo>
                    <a:pt x="1" y="3291"/>
                  </a:lnTo>
                  <a:lnTo>
                    <a:pt x="6189" y="3871"/>
                  </a:lnTo>
                  <a:lnTo>
                    <a:pt x="6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7"/>
            <p:cNvSpPr/>
            <p:nvPr/>
          </p:nvSpPr>
          <p:spPr>
            <a:xfrm>
              <a:off x="5011280" y="3852275"/>
              <a:ext cx="196242" cy="196213"/>
            </a:xfrm>
            <a:custGeom>
              <a:rect b="b" l="l" r="r" t="t"/>
              <a:pathLst>
                <a:path extrusionOk="0" h="6860" w="6861">
                  <a:moveTo>
                    <a:pt x="580" y="0"/>
                  </a:moveTo>
                  <a:lnTo>
                    <a:pt x="0" y="3476"/>
                  </a:lnTo>
                  <a:lnTo>
                    <a:pt x="580" y="6860"/>
                  </a:lnTo>
                  <a:lnTo>
                    <a:pt x="6860" y="6860"/>
                  </a:lnTo>
                  <a:lnTo>
                    <a:pt x="68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37"/>
            <p:cNvSpPr/>
            <p:nvPr/>
          </p:nvSpPr>
          <p:spPr>
            <a:xfrm>
              <a:off x="4850855" y="3852275"/>
              <a:ext cx="177021" cy="196213"/>
            </a:xfrm>
            <a:custGeom>
              <a:rect b="b" l="l" r="r" t="t"/>
              <a:pathLst>
                <a:path extrusionOk="0" h="6860" w="6189">
                  <a:moveTo>
                    <a:pt x="1" y="0"/>
                  </a:moveTo>
                  <a:lnTo>
                    <a:pt x="1" y="6860"/>
                  </a:lnTo>
                  <a:lnTo>
                    <a:pt x="6189" y="6860"/>
                  </a:lnTo>
                  <a:lnTo>
                    <a:pt x="61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7"/>
            <p:cNvSpPr/>
            <p:nvPr/>
          </p:nvSpPr>
          <p:spPr>
            <a:xfrm>
              <a:off x="4886664" y="3793928"/>
              <a:ext cx="27859" cy="22567"/>
            </a:xfrm>
            <a:custGeom>
              <a:rect b="b" l="l" r="r" t="t"/>
              <a:pathLst>
                <a:path extrusionOk="0" h="789" w="974">
                  <a:moveTo>
                    <a:pt x="0" y="1"/>
                  </a:moveTo>
                  <a:lnTo>
                    <a:pt x="0" y="789"/>
                  </a:lnTo>
                  <a:lnTo>
                    <a:pt x="974" y="789"/>
                  </a:lnTo>
                  <a:lnTo>
                    <a:pt x="9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7"/>
            <p:cNvSpPr/>
            <p:nvPr/>
          </p:nvSpPr>
          <p:spPr>
            <a:xfrm>
              <a:off x="4939033" y="3793928"/>
              <a:ext cx="25199" cy="22567"/>
            </a:xfrm>
            <a:custGeom>
              <a:rect b="b" l="l" r="r" t="t"/>
              <a:pathLst>
                <a:path extrusionOk="0" h="789" w="881">
                  <a:moveTo>
                    <a:pt x="0" y="1"/>
                  </a:moveTo>
                  <a:lnTo>
                    <a:pt x="0" y="789"/>
                  </a:lnTo>
                  <a:lnTo>
                    <a:pt x="881" y="789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7"/>
            <p:cNvSpPr/>
            <p:nvPr/>
          </p:nvSpPr>
          <p:spPr>
            <a:xfrm>
              <a:off x="4988742" y="3793928"/>
              <a:ext cx="25199" cy="22567"/>
            </a:xfrm>
            <a:custGeom>
              <a:rect b="b" l="l" r="r" t="t"/>
              <a:pathLst>
                <a:path extrusionOk="0" h="789" w="881">
                  <a:moveTo>
                    <a:pt x="0" y="1"/>
                  </a:moveTo>
                  <a:lnTo>
                    <a:pt x="0" y="789"/>
                  </a:lnTo>
                  <a:lnTo>
                    <a:pt x="881" y="789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7"/>
            <p:cNvSpPr/>
            <p:nvPr/>
          </p:nvSpPr>
          <p:spPr>
            <a:xfrm>
              <a:off x="4961571" y="3876787"/>
              <a:ext cx="192924" cy="108089"/>
            </a:xfrm>
            <a:custGeom>
              <a:rect b="b" l="l" r="r" t="t"/>
              <a:pathLst>
                <a:path extrusionOk="0" h="3779" w="6745">
                  <a:moveTo>
                    <a:pt x="579" y="1"/>
                  </a:moveTo>
                  <a:lnTo>
                    <a:pt x="0" y="3778"/>
                  </a:lnTo>
                  <a:lnTo>
                    <a:pt x="6744" y="3291"/>
                  </a:lnTo>
                  <a:lnTo>
                    <a:pt x="67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7"/>
            <p:cNvSpPr/>
            <p:nvPr/>
          </p:nvSpPr>
          <p:spPr>
            <a:xfrm>
              <a:off x="4798486" y="3876787"/>
              <a:ext cx="179681" cy="108089"/>
            </a:xfrm>
            <a:custGeom>
              <a:rect b="b" l="l" r="r" t="t"/>
              <a:pathLst>
                <a:path extrusionOk="0" h="3779" w="6282">
                  <a:moveTo>
                    <a:pt x="1" y="1"/>
                  </a:moveTo>
                  <a:lnTo>
                    <a:pt x="1" y="3291"/>
                  </a:lnTo>
                  <a:lnTo>
                    <a:pt x="6281" y="3778"/>
                  </a:lnTo>
                  <a:lnTo>
                    <a:pt x="62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7"/>
            <p:cNvSpPr/>
            <p:nvPr/>
          </p:nvSpPr>
          <p:spPr>
            <a:xfrm>
              <a:off x="4961571" y="3970915"/>
              <a:ext cx="192924" cy="196242"/>
            </a:xfrm>
            <a:custGeom>
              <a:rect b="b" l="l" r="r" t="t"/>
              <a:pathLst>
                <a:path extrusionOk="0" h="6861" w="6745">
                  <a:moveTo>
                    <a:pt x="579" y="0"/>
                  </a:moveTo>
                  <a:lnTo>
                    <a:pt x="0" y="3384"/>
                  </a:lnTo>
                  <a:lnTo>
                    <a:pt x="579" y="6860"/>
                  </a:lnTo>
                  <a:lnTo>
                    <a:pt x="6744" y="6860"/>
                  </a:lnTo>
                  <a:lnTo>
                    <a:pt x="67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7"/>
            <p:cNvSpPr/>
            <p:nvPr/>
          </p:nvSpPr>
          <p:spPr>
            <a:xfrm>
              <a:off x="4798486" y="3970915"/>
              <a:ext cx="179681" cy="196242"/>
            </a:xfrm>
            <a:custGeom>
              <a:rect b="b" l="l" r="r" t="t"/>
              <a:pathLst>
                <a:path extrusionOk="0" h="6861" w="6282">
                  <a:moveTo>
                    <a:pt x="1" y="0"/>
                  </a:moveTo>
                  <a:lnTo>
                    <a:pt x="1" y="6860"/>
                  </a:lnTo>
                  <a:lnTo>
                    <a:pt x="6281" y="6860"/>
                  </a:lnTo>
                  <a:lnTo>
                    <a:pt x="62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7"/>
            <p:cNvSpPr/>
            <p:nvPr/>
          </p:nvSpPr>
          <p:spPr>
            <a:xfrm>
              <a:off x="4836955" y="3909936"/>
              <a:ext cx="25199" cy="25227"/>
            </a:xfrm>
            <a:custGeom>
              <a:rect b="b" l="l" r="r" t="t"/>
              <a:pathLst>
                <a:path extrusionOk="0" h="882" w="881">
                  <a:moveTo>
                    <a:pt x="0" y="0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7"/>
            <p:cNvSpPr/>
            <p:nvPr/>
          </p:nvSpPr>
          <p:spPr>
            <a:xfrm>
              <a:off x="4886664" y="3909936"/>
              <a:ext cx="27859" cy="25227"/>
            </a:xfrm>
            <a:custGeom>
              <a:rect b="b" l="l" r="r" t="t"/>
              <a:pathLst>
                <a:path extrusionOk="0" h="882" w="974">
                  <a:moveTo>
                    <a:pt x="0" y="0"/>
                  </a:moveTo>
                  <a:lnTo>
                    <a:pt x="0" y="881"/>
                  </a:lnTo>
                  <a:lnTo>
                    <a:pt x="974" y="881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7"/>
            <p:cNvSpPr/>
            <p:nvPr/>
          </p:nvSpPr>
          <p:spPr>
            <a:xfrm>
              <a:off x="4939033" y="3909936"/>
              <a:ext cx="25199" cy="25227"/>
            </a:xfrm>
            <a:custGeom>
              <a:rect b="b" l="l" r="r" t="t"/>
              <a:pathLst>
                <a:path extrusionOk="0" h="882" w="881">
                  <a:moveTo>
                    <a:pt x="0" y="0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7"/>
            <p:cNvSpPr/>
            <p:nvPr/>
          </p:nvSpPr>
          <p:spPr>
            <a:xfrm>
              <a:off x="4988742" y="4056433"/>
              <a:ext cx="129941" cy="22539"/>
            </a:xfrm>
            <a:custGeom>
              <a:rect b="b" l="l" r="r" t="t"/>
              <a:pathLst>
                <a:path extrusionOk="0" h="788" w="4543">
                  <a:moveTo>
                    <a:pt x="0" y="0"/>
                  </a:moveTo>
                  <a:lnTo>
                    <a:pt x="0" y="788"/>
                  </a:lnTo>
                  <a:lnTo>
                    <a:pt x="4543" y="788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7"/>
            <p:cNvSpPr/>
            <p:nvPr/>
          </p:nvSpPr>
          <p:spPr>
            <a:xfrm>
              <a:off x="4836955" y="4056433"/>
              <a:ext cx="127281" cy="22539"/>
            </a:xfrm>
            <a:custGeom>
              <a:rect b="b" l="l" r="r" t="t"/>
              <a:pathLst>
                <a:path extrusionOk="0" h="788" w="4450">
                  <a:moveTo>
                    <a:pt x="0" y="0"/>
                  </a:moveTo>
                  <a:lnTo>
                    <a:pt x="0" y="788"/>
                  </a:lnTo>
                  <a:lnTo>
                    <a:pt x="4450" y="788"/>
                  </a:lnTo>
                  <a:lnTo>
                    <a:pt x="4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7"/>
            <p:cNvSpPr/>
            <p:nvPr/>
          </p:nvSpPr>
          <p:spPr>
            <a:xfrm>
              <a:off x="4836955" y="4004064"/>
              <a:ext cx="41788" cy="25199"/>
            </a:xfrm>
            <a:custGeom>
              <a:rect b="b" l="l" r="r" t="t"/>
              <a:pathLst>
                <a:path extrusionOk="0" h="881" w="1461">
                  <a:moveTo>
                    <a:pt x="0" y="0"/>
                  </a:moveTo>
                  <a:lnTo>
                    <a:pt x="0" y="881"/>
                  </a:lnTo>
                  <a:lnTo>
                    <a:pt x="1460" y="881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7"/>
            <p:cNvSpPr/>
            <p:nvPr/>
          </p:nvSpPr>
          <p:spPr>
            <a:xfrm>
              <a:off x="5074919" y="4004064"/>
              <a:ext cx="43762" cy="25199"/>
            </a:xfrm>
            <a:custGeom>
              <a:rect b="b" l="l" r="r" t="t"/>
              <a:pathLst>
                <a:path extrusionOk="0" h="881" w="1530">
                  <a:moveTo>
                    <a:pt x="0" y="0"/>
                  </a:moveTo>
                  <a:lnTo>
                    <a:pt x="0" y="881"/>
                  </a:lnTo>
                  <a:lnTo>
                    <a:pt x="1530" y="881"/>
                  </a:lnTo>
                  <a:lnTo>
                    <a:pt x="15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7"/>
            <p:cNvSpPr/>
            <p:nvPr/>
          </p:nvSpPr>
          <p:spPr>
            <a:xfrm>
              <a:off x="4836955" y="4106143"/>
              <a:ext cx="41788" cy="25199"/>
            </a:xfrm>
            <a:custGeom>
              <a:rect b="b" l="l" r="r" t="t"/>
              <a:pathLst>
                <a:path extrusionOk="0" h="881" w="1461">
                  <a:moveTo>
                    <a:pt x="0" y="0"/>
                  </a:moveTo>
                  <a:lnTo>
                    <a:pt x="0" y="881"/>
                  </a:lnTo>
                  <a:lnTo>
                    <a:pt x="1460" y="881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7"/>
            <p:cNvSpPr/>
            <p:nvPr/>
          </p:nvSpPr>
          <p:spPr>
            <a:xfrm>
              <a:off x="5074919" y="4106143"/>
              <a:ext cx="43762" cy="25199"/>
            </a:xfrm>
            <a:custGeom>
              <a:rect b="b" l="l" r="r" t="t"/>
              <a:pathLst>
                <a:path extrusionOk="0" h="881" w="1530">
                  <a:moveTo>
                    <a:pt x="0" y="0"/>
                  </a:moveTo>
                  <a:lnTo>
                    <a:pt x="0" y="881"/>
                  </a:lnTo>
                  <a:lnTo>
                    <a:pt x="1530" y="881"/>
                  </a:lnTo>
                  <a:lnTo>
                    <a:pt x="15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7"/>
            <p:cNvSpPr/>
            <p:nvPr/>
          </p:nvSpPr>
          <p:spPr>
            <a:xfrm>
              <a:off x="4969522" y="4004064"/>
              <a:ext cx="80230" cy="25199"/>
            </a:xfrm>
            <a:custGeom>
              <a:rect b="b" l="l" r="r" t="t"/>
              <a:pathLst>
                <a:path extrusionOk="0" h="881" w="2805">
                  <a:moveTo>
                    <a:pt x="301" y="0"/>
                  </a:moveTo>
                  <a:lnTo>
                    <a:pt x="0" y="487"/>
                  </a:lnTo>
                  <a:lnTo>
                    <a:pt x="301" y="881"/>
                  </a:lnTo>
                  <a:lnTo>
                    <a:pt x="2804" y="881"/>
                  </a:lnTo>
                  <a:lnTo>
                    <a:pt x="28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7"/>
            <p:cNvSpPr/>
            <p:nvPr/>
          </p:nvSpPr>
          <p:spPr>
            <a:xfrm>
              <a:off x="4969522" y="4106143"/>
              <a:ext cx="80230" cy="25199"/>
            </a:xfrm>
            <a:custGeom>
              <a:rect b="b" l="l" r="r" t="t"/>
              <a:pathLst>
                <a:path extrusionOk="0" h="881" w="2805">
                  <a:moveTo>
                    <a:pt x="301" y="0"/>
                  </a:moveTo>
                  <a:lnTo>
                    <a:pt x="0" y="394"/>
                  </a:lnTo>
                  <a:lnTo>
                    <a:pt x="301" y="881"/>
                  </a:lnTo>
                  <a:lnTo>
                    <a:pt x="2804" y="881"/>
                  </a:lnTo>
                  <a:lnTo>
                    <a:pt x="28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7"/>
            <p:cNvSpPr/>
            <p:nvPr/>
          </p:nvSpPr>
          <p:spPr>
            <a:xfrm>
              <a:off x="4905884" y="4004064"/>
              <a:ext cx="72279" cy="25199"/>
            </a:xfrm>
            <a:custGeom>
              <a:rect b="b" l="l" r="r" t="t"/>
              <a:pathLst>
                <a:path extrusionOk="0" h="881" w="2527">
                  <a:moveTo>
                    <a:pt x="0" y="0"/>
                  </a:moveTo>
                  <a:lnTo>
                    <a:pt x="0" y="881"/>
                  </a:lnTo>
                  <a:lnTo>
                    <a:pt x="2526" y="881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37"/>
            <p:cNvSpPr/>
            <p:nvPr/>
          </p:nvSpPr>
          <p:spPr>
            <a:xfrm>
              <a:off x="4905884" y="4106143"/>
              <a:ext cx="72279" cy="25199"/>
            </a:xfrm>
            <a:custGeom>
              <a:rect b="b" l="l" r="r" t="t"/>
              <a:pathLst>
                <a:path extrusionOk="0" h="881" w="2527">
                  <a:moveTo>
                    <a:pt x="0" y="0"/>
                  </a:moveTo>
                  <a:lnTo>
                    <a:pt x="0" y="881"/>
                  </a:lnTo>
                  <a:lnTo>
                    <a:pt x="2526" y="881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04" name="Google Shape;1204;p37"/>
          <p:cNvCxnSpPr>
            <a:stCxn id="1114" idx="1"/>
            <a:endCxn id="1119" idx="2"/>
          </p:cNvCxnSpPr>
          <p:nvPr/>
        </p:nvCxnSpPr>
        <p:spPr>
          <a:xfrm rot="-5400000">
            <a:off x="5507383" y="1805063"/>
            <a:ext cx="625200" cy="804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5" name="Google Shape;1205;p37"/>
          <p:cNvCxnSpPr>
            <a:stCxn id="1120" idx="2"/>
            <a:endCxn id="1117" idx="1"/>
          </p:cNvCxnSpPr>
          <p:nvPr/>
        </p:nvCxnSpPr>
        <p:spPr>
          <a:xfrm>
            <a:off x="6955196" y="1894926"/>
            <a:ext cx="800400" cy="624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6" name="Google Shape;1206;p37"/>
          <p:cNvCxnSpPr>
            <a:stCxn id="1117" idx="3"/>
            <a:endCxn id="1111" idx="2"/>
          </p:cNvCxnSpPr>
          <p:nvPr/>
        </p:nvCxnSpPr>
        <p:spPr>
          <a:xfrm rot="5400000">
            <a:off x="7043558" y="3168413"/>
            <a:ext cx="623400" cy="800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7" name="Google Shape;1207;p37"/>
          <p:cNvCxnSpPr>
            <a:stCxn id="1110" idx="2"/>
            <a:endCxn id="1114" idx="3"/>
          </p:cNvCxnSpPr>
          <p:nvPr/>
        </p:nvCxnSpPr>
        <p:spPr>
          <a:xfrm rot="10800000">
            <a:off x="5417691" y="3256826"/>
            <a:ext cx="804300" cy="623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8" name="Google Shape;1208;p37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EXPOSE SUTD CS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38"/>
          <p:cNvSpPr txBox="1"/>
          <p:nvPr>
            <p:ph idx="1" type="body"/>
          </p:nvPr>
        </p:nvSpPr>
        <p:spPr>
          <a:xfrm>
            <a:off x="1056600" y="1598400"/>
            <a:ext cx="6836700" cy="25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do mathematics in Java. Usual PEMDAS rule applies, but best practice would be to use proper explicit parentheses.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/>
              <a:t>age = age + 10;</a:t>
            </a:r>
            <a:endParaRPr/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/>
              <a:t>money = money - 50;</a:t>
            </a:r>
            <a:endParaRPr/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/>
              <a:t>speed = speed * 3;</a:t>
            </a:r>
            <a:endParaRPr/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/>
              <a:t>chocolate = chocolate / 2;</a:t>
            </a:r>
            <a:endParaRPr/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/>
              <a:t>remainder = dividend % divisor; (7 % 5 = 2)</a:t>
            </a:r>
            <a:endParaRPr/>
          </a:p>
        </p:txBody>
      </p:sp>
      <p:sp>
        <p:nvSpPr>
          <p:cNvPr id="1214" name="Google Shape;1214;p3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/ARITHMETIC OPERATORS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39"/>
          <p:cNvSpPr txBox="1"/>
          <p:nvPr>
            <p:ph idx="1" type="body"/>
          </p:nvPr>
        </p:nvSpPr>
        <p:spPr>
          <a:xfrm>
            <a:off x="1056600" y="1598400"/>
            <a:ext cx="7120800" cy="25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use the following operators for logical comparisons: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/>
              <a:t>n</a:t>
            </a:r>
            <a:r>
              <a:rPr lang="en"/>
              <a:t>umber1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==</a:t>
            </a:r>
            <a:r>
              <a:rPr lang="en"/>
              <a:t> number2</a:t>
            </a:r>
            <a:endParaRPr/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/>
              <a:t>number3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!=</a:t>
            </a:r>
            <a:r>
              <a:rPr lang="en"/>
              <a:t> number4</a:t>
            </a:r>
            <a:endParaRPr/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/>
              <a:t>number3 &lt; number4</a:t>
            </a:r>
            <a:endParaRPr/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/>
              <a:t>number3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&gt;=</a:t>
            </a:r>
            <a:r>
              <a:rPr lang="en"/>
              <a:t> number4</a:t>
            </a:r>
            <a:br>
              <a:rPr lang="en"/>
            </a:br>
            <a:endParaRPr/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/>
              <a:t>!condition</a:t>
            </a:r>
            <a:endParaRPr/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/>
              <a:t>condition1 &amp;&amp; condition2</a:t>
            </a:r>
            <a:endParaRPr/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/>
              <a:t>condition1 || condition2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operators return Boolean values.</a:t>
            </a:r>
            <a:endParaRPr/>
          </a:p>
        </p:txBody>
      </p:sp>
      <p:sp>
        <p:nvSpPr>
          <p:cNvPr id="1220" name="Google Shape;1220;p3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/LOGICAL OPERATORS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5" name="Google Shape;1225;p40"/>
          <p:cNvGrpSpPr/>
          <p:nvPr/>
        </p:nvGrpSpPr>
        <p:grpSpPr>
          <a:xfrm>
            <a:off x="6218096" y="3511801"/>
            <a:ext cx="737100" cy="737100"/>
            <a:chOff x="991075" y="1881675"/>
            <a:chExt cx="737100" cy="737100"/>
          </a:xfrm>
        </p:grpSpPr>
        <p:sp>
          <p:nvSpPr>
            <p:cNvPr id="1226" name="Google Shape;1226;p40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8" name="Google Shape;1228;p40"/>
          <p:cNvGrpSpPr/>
          <p:nvPr/>
        </p:nvGrpSpPr>
        <p:grpSpPr>
          <a:xfrm>
            <a:off x="5049283" y="2519813"/>
            <a:ext cx="737100" cy="737100"/>
            <a:chOff x="991075" y="1881675"/>
            <a:chExt cx="737100" cy="737100"/>
          </a:xfrm>
        </p:grpSpPr>
        <p:sp>
          <p:nvSpPr>
            <p:cNvPr id="1229" name="Google Shape;1229;p40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1" name="Google Shape;1231;p40"/>
          <p:cNvGrpSpPr/>
          <p:nvPr/>
        </p:nvGrpSpPr>
        <p:grpSpPr>
          <a:xfrm>
            <a:off x="7386908" y="2519813"/>
            <a:ext cx="737100" cy="737100"/>
            <a:chOff x="991075" y="1881675"/>
            <a:chExt cx="737100" cy="737100"/>
          </a:xfrm>
        </p:grpSpPr>
        <p:sp>
          <p:nvSpPr>
            <p:cNvPr id="1232" name="Google Shape;1232;p40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4" name="Google Shape;1234;p40"/>
          <p:cNvGrpSpPr/>
          <p:nvPr/>
        </p:nvGrpSpPr>
        <p:grpSpPr>
          <a:xfrm>
            <a:off x="6218096" y="1526376"/>
            <a:ext cx="737100" cy="737100"/>
            <a:chOff x="991075" y="1881675"/>
            <a:chExt cx="737100" cy="737100"/>
          </a:xfrm>
        </p:grpSpPr>
        <p:sp>
          <p:nvSpPr>
            <p:cNvPr id="1235" name="Google Shape;1235;p40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7" name="Google Shape;1237;p40"/>
          <p:cNvSpPr txBox="1"/>
          <p:nvPr>
            <p:ph idx="1" type="body"/>
          </p:nvPr>
        </p:nvSpPr>
        <p:spPr>
          <a:xfrm>
            <a:off x="1056600" y="1265100"/>
            <a:ext cx="3492000" cy="31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make your program more interactive, we could use some inputs and outputs.</a:t>
            </a:r>
            <a:endParaRPr/>
          </a:p>
        </p:txBody>
      </p:sp>
      <p:grpSp>
        <p:nvGrpSpPr>
          <p:cNvPr id="1238" name="Google Shape;1238;p4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239" name="Google Shape;1239;p4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0" name="Google Shape;1240;p4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1" name="Google Shape;1241;p4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42" name="Google Shape;1242;p4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243" name="Google Shape;1243;p4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44" name="Google Shape;1244;p4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245" name="Google Shape;1245;p4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46" name="Google Shape;1246;p4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247" name="Google Shape;1247;p4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48" name="Google Shape;1248;p4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249" name="Google Shape;1249;p4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250" name="Google Shape;1250;p4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4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2" name="Google Shape;1252;p4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/IO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53" name="Google Shape;1253;p40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40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40">
            <a:hlinkClick action="ppaction://hlinksldjump" r:id="rId5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40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7" name="Google Shape;1257;p40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258" name="Google Shape;1258;p40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1" name="Google Shape;1261;p40"/>
          <p:cNvGrpSpPr/>
          <p:nvPr/>
        </p:nvGrpSpPr>
        <p:grpSpPr>
          <a:xfrm>
            <a:off x="6460895" y="1718829"/>
            <a:ext cx="251501" cy="352224"/>
            <a:chOff x="3936811" y="1333475"/>
            <a:chExt cx="289681" cy="405694"/>
          </a:xfrm>
        </p:grpSpPr>
        <p:sp>
          <p:nvSpPr>
            <p:cNvPr id="1262" name="Google Shape;1262;p40"/>
            <p:cNvSpPr/>
            <p:nvPr/>
          </p:nvSpPr>
          <p:spPr>
            <a:xfrm>
              <a:off x="4074670" y="1333475"/>
              <a:ext cx="105429" cy="193582"/>
            </a:xfrm>
            <a:custGeom>
              <a:rect b="b" l="l" r="r" t="t"/>
              <a:pathLst>
                <a:path extrusionOk="0" h="6768" w="3686">
                  <a:moveTo>
                    <a:pt x="302" y="0"/>
                  </a:moveTo>
                  <a:lnTo>
                    <a:pt x="1" y="394"/>
                  </a:lnTo>
                  <a:lnTo>
                    <a:pt x="302" y="765"/>
                  </a:lnTo>
                  <a:cubicBezTo>
                    <a:pt x="1646" y="765"/>
                    <a:pt x="2805" y="1924"/>
                    <a:pt x="2805" y="3384"/>
                  </a:cubicBezTo>
                  <a:lnTo>
                    <a:pt x="2805" y="6767"/>
                  </a:lnTo>
                  <a:lnTo>
                    <a:pt x="3686" y="6767"/>
                  </a:lnTo>
                  <a:lnTo>
                    <a:pt x="3686" y="3384"/>
                  </a:lnTo>
                  <a:cubicBezTo>
                    <a:pt x="3686" y="1437"/>
                    <a:pt x="2133" y="0"/>
                    <a:pt x="3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>
              <a:off x="3986520" y="1333475"/>
              <a:ext cx="96791" cy="193582"/>
            </a:xfrm>
            <a:custGeom>
              <a:rect b="b" l="l" r="r" t="t"/>
              <a:pathLst>
                <a:path extrusionOk="0" h="6768" w="3384">
                  <a:moveTo>
                    <a:pt x="3384" y="0"/>
                  </a:moveTo>
                  <a:cubicBezTo>
                    <a:pt x="1437" y="0"/>
                    <a:pt x="0" y="1437"/>
                    <a:pt x="0" y="3384"/>
                  </a:cubicBezTo>
                  <a:lnTo>
                    <a:pt x="0" y="6767"/>
                  </a:lnTo>
                  <a:lnTo>
                    <a:pt x="765" y="6767"/>
                  </a:lnTo>
                  <a:lnTo>
                    <a:pt x="765" y="3384"/>
                  </a:lnTo>
                  <a:cubicBezTo>
                    <a:pt x="765" y="1924"/>
                    <a:pt x="1924" y="765"/>
                    <a:pt x="3384" y="765"/>
                  </a:cubicBezTo>
                  <a:lnTo>
                    <a:pt x="33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>
              <a:off x="4066719" y="1449455"/>
              <a:ext cx="159774" cy="289715"/>
            </a:xfrm>
            <a:custGeom>
              <a:rect b="b" l="l" r="r" t="t"/>
              <a:pathLst>
                <a:path extrusionOk="0" h="10129" w="5586">
                  <a:moveTo>
                    <a:pt x="580" y="1"/>
                  </a:moveTo>
                  <a:lnTo>
                    <a:pt x="1" y="5030"/>
                  </a:lnTo>
                  <a:lnTo>
                    <a:pt x="580" y="10128"/>
                  </a:lnTo>
                  <a:cubicBezTo>
                    <a:pt x="3384" y="10128"/>
                    <a:pt x="5586" y="7811"/>
                    <a:pt x="5586" y="5123"/>
                  </a:cubicBezTo>
                  <a:cubicBezTo>
                    <a:pt x="5586" y="2318"/>
                    <a:pt x="3384" y="1"/>
                    <a:pt x="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>
              <a:off x="3936811" y="1449455"/>
              <a:ext cx="146502" cy="289715"/>
            </a:xfrm>
            <a:custGeom>
              <a:rect b="b" l="l" r="r" t="t"/>
              <a:pathLst>
                <a:path extrusionOk="0" h="10129" w="5122">
                  <a:moveTo>
                    <a:pt x="5122" y="1"/>
                  </a:moveTo>
                  <a:cubicBezTo>
                    <a:pt x="2318" y="1"/>
                    <a:pt x="0" y="2318"/>
                    <a:pt x="0" y="5123"/>
                  </a:cubicBezTo>
                  <a:cubicBezTo>
                    <a:pt x="0" y="7811"/>
                    <a:pt x="2318" y="10128"/>
                    <a:pt x="5122" y="10128"/>
                  </a:cubicBezTo>
                  <a:lnTo>
                    <a:pt x="5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4066719" y="1487924"/>
              <a:ext cx="121332" cy="212803"/>
            </a:xfrm>
            <a:custGeom>
              <a:rect b="b" l="l" r="r" t="t"/>
              <a:pathLst>
                <a:path extrusionOk="0" h="7440" w="4242">
                  <a:moveTo>
                    <a:pt x="580" y="0"/>
                  </a:moveTo>
                  <a:lnTo>
                    <a:pt x="1" y="3778"/>
                  </a:lnTo>
                  <a:lnTo>
                    <a:pt x="580" y="7439"/>
                  </a:lnTo>
                  <a:cubicBezTo>
                    <a:pt x="2596" y="7439"/>
                    <a:pt x="4242" y="5794"/>
                    <a:pt x="4242" y="3778"/>
                  </a:cubicBezTo>
                  <a:cubicBezTo>
                    <a:pt x="4242" y="1738"/>
                    <a:pt x="2596" y="0"/>
                    <a:pt x="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3977911" y="1487924"/>
              <a:ext cx="105400" cy="212803"/>
            </a:xfrm>
            <a:custGeom>
              <a:rect b="b" l="l" r="r" t="t"/>
              <a:pathLst>
                <a:path extrusionOk="0" h="7440" w="3685">
                  <a:moveTo>
                    <a:pt x="3685" y="0"/>
                  </a:moveTo>
                  <a:cubicBezTo>
                    <a:pt x="1646" y="0"/>
                    <a:pt x="0" y="1738"/>
                    <a:pt x="0" y="3778"/>
                  </a:cubicBezTo>
                  <a:cubicBezTo>
                    <a:pt x="0" y="5794"/>
                    <a:pt x="1646" y="7439"/>
                    <a:pt x="3685" y="7439"/>
                  </a:cubicBezTo>
                  <a:lnTo>
                    <a:pt x="36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4069378" y="1598612"/>
              <a:ext cx="24541" cy="44448"/>
            </a:xfrm>
            <a:custGeom>
              <a:rect b="b" l="l" r="r" t="t"/>
              <a:pathLst>
                <a:path extrusionOk="0" h="1554" w="858">
                  <a:moveTo>
                    <a:pt x="0" y="0"/>
                  </a:moveTo>
                  <a:lnTo>
                    <a:pt x="0" y="1553"/>
                  </a:lnTo>
                  <a:lnTo>
                    <a:pt x="858" y="1553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0"/>
            <p:cNvSpPr/>
            <p:nvPr/>
          </p:nvSpPr>
          <p:spPr>
            <a:xfrm>
              <a:off x="4066719" y="1546242"/>
              <a:ext cx="49740" cy="66301"/>
            </a:xfrm>
            <a:custGeom>
              <a:rect b="b" l="l" r="r" t="t"/>
              <a:pathLst>
                <a:path extrusionOk="0" h="2318" w="1739">
                  <a:moveTo>
                    <a:pt x="580" y="0"/>
                  </a:moveTo>
                  <a:lnTo>
                    <a:pt x="1" y="1159"/>
                  </a:lnTo>
                  <a:lnTo>
                    <a:pt x="580" y="2318"/>
                  </a:lnTo>
                  <a:cubicBezTo>
                    <a:pt x="1159" y="2318"/>
                    <a:pt x="1739" y="1831"/>
                    <a:pt x="1739" y="1159"/>
                  </a:cubicBezTo>
                  <a:cubicBezTo>
                    <a:pt x="1739" y="487"/>
                    <a:pt x="1159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0"/>
            <p:cNvSpPr/>
            <p:nvPr/>
          </p:nvSpPr>
          <p:spPr>
            <a:xfrm>
              <a:off x="4050158" y="1546242"/>
              <a:ext cx="33150" cy="66301"/>
            </a:xfrm>
            <a:custGeom>
              <a:rect b="b" l="l" r="r" t="t"/>
              <a:pathLst>
                <a:path extrusionOk="0" h="2318" w="1159">
                  <a:moveTo>
                    <a:pt x="1159" y="0"/>
                  </a:moveTo>
                  <a:cubicBezTo>
                    <a:pt x="487" y="0"/>
                    <a:pt x="0" y="487"/>
                    <a:pt x="0" y="1159"/>
                  </a:cubicBezTo>
                  <a:cubicBezTo>
                    <a:pt x="0" y="1831"/>
                    <a:pt x="487" y="2318"/>
                    <a:pt x="1159" y="2318"/>
                  </a:cubicBezTo>
                  <a:lnTo>
                    <a:pt x="11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1" name="Google Shape;1271;p40"/>
          <p:cNvGrpSpPr/>
          <p:nvPr/>
        </p:nvGrpSpPr>
        <p:grpSpPr>
          <a:xfrm>
            <a:off x="7600325" y="2733830"/>
            <a:ext cx="355101" cy="309068"/>
            <a:chOff x="7383596" y="1963168"/>
            <a:chExt cx="409009" cy="355987"/>
          </a:xfrm>
        </p:grpSpPr>
        <p:sp>
          <p:nvSpPr>
            <p:cNvPr id="1272" name="Google Shape;1272;p40"/>
            <p:cNvSpPr/>
            <p:nvPr/>
          </p:nvSpPr>
          <p:spPr>
            <a:xfrm>
              <a:off x="7571165" y="1987680"/>
              <a:ext cx="221441" cy="331474"/>
            </a:xfrm>
            <a:custGeom>
              <a:rect b="b" l="l" r="r" t="t"/>
              <a:pathLst>
                <a:path extrusionOk="0" h="11589" w="7742">
                  <a:moveTo>
                    <a:pt x="580" y="1"/>
                  </a:moveTo>
                  <a:lnTo>
                    <a:pt x="1" y="11009"/>
                  </a:lnTo>
                  <a:lnTo>
                    <a:pt x="1739" y="11588"/>
                  </a:lnTo>
                  <a:lnTo>
                    <a:pt x="7741" y="1158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0"/>
            <p:cNvSpPr/>
            <p:nvPr/>
          </p:nvSpPr>
          <p:spPr>
            <a:xfrm>
              <a:off x="7383596" y="1963168"/>
              <a:ext cx="204193" cy="355987"/>
            </a:xfrm>
            <a:custGeom>
              <a:rect b="b" l="l" r="r" t="t"/>
              <a:pathLst>
                <a:path extrusionOk="0" h="12446" w="7139">
                  <a:moveTo>
                    <a:pt x="0" y="1"/>
                  </a:moveTo>
                  <a:lnTo>
                    <a:pt x="0" y="12445"/>
                  </a:lnTo>
                  <a:lnTo>
                    <a:pt x="5979" y="12445"/>
                  </a:lnTo>
                  <a:lnTo>
                    <a:pt x="7138" y="11866"/>
                  </a:lnTo>
                  <a:lnTo>
                    <a:pt x="7138" y="858"/>
                  </a:lnTo>
                  <a:lnTo>
                    <a:pt x="5701" y="858"/>
                  </a:lnTo>
                  <a:lnTo>
                    <a:pt x="5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0"/>
            <p:cNvSpPr/>
            <p:nvPr/>
          </p:nvSpPr>
          <p:spPr>
            <a:xfrm>
              <a:off x="7571165" y="2062587"/>
              <a:ext cx="102111" cy="256564"/>
            </a:xfrm>
            <a:custGeom>
              <a:rect b="b" l="l" r="r" t="t"/>
              <a:pathLst>
                <a:path extrusionOk="0" h="8970" w="3570">
                  <a:moveTo>
                    <a:pt x="1461" y="1"/>
                  </a:moveTo>
                  <a:lnTo>
                    <a:pt x="1461" y="2504"/>
                  </a:lnTo>
                  <a:lnTo>
                    <a:pt x="580" y="2504"/>
                  </a:lnTo>
                  <a:lnTo>
                    <a:pt x="1" y="4450"/>
                  </a:lnTo>
                  <a:lnTo>
                    <a:pt x="580" y="8969"/>
                  </a:lnTo>
                  <a:lnTo>
                    <a:pt x="1739" y="8969"/>
                  </a:lnTo>
                  <a:lnTo>
                    <a:pt x="1739" y="5493"/>
                  </a:lnTo>
                  <a:cubicBezTo>
                    <a:pt x="2805" y="5030"/>
                    <a:pt x="3570" y="3964"/>
                    <a:pt x="3570" y="2805"/>
                  </a:cubicBezTo>
                  <a:cubicBezTo>
                    <a:pt x="3570" y="1438"/>
                    <a:pt x="2712" y="395"/>
                    <a:pt x="14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0"/>
            <p:cNvSpPr/>
            <p:nvPr/>
          </p:nvSpPr>
          <p:spPr>
            <a:xfrm>
              <a:off x="7502235" y="2062587"/>
              <a:ext cx="85550" cy="256564"/>
            </a:xfrm>
            <a:custGeom>
              <a:rect b="b" l="l" r="r" t="t"/>
              <a:pathLst>
                <a:path extrusionOk="0" h="8970" w="2991">
                  <a:moveTo>
                    <a:pt x="2133" y="1"/>
                  </a:moveTo>
                  <a:cubicBezTo>
                    <a:pt x="881" y="395"/>
                    <a:pt x="1" y="1438"/>
                    <a:pt x="1" y="2805"/>
                  </a:cubicBezTo>
                  <a:cubicBezTo>
                    <a:pt x="1" y="3964"/>
                    <a:pt x="765" y="5030"/>
                    <a:pt x="1831" y="5493"/>
                  </a:cubicBezTo>
                  <a:lnTo>
                    <a:pt x="1831" y="8969"/>
                  </a:lnTo>
                  <a:lnTo>
                    <a:pt x="2990" y="8969"/>
                  </a:lnTo>
                  <a:lnTo>
                    <a:pt x="2990" y="2504"/>
                  </a:lnTo>
                  <a:lnTo>
                    <a:pt x="2133" y="2504"/>
                  </a:lnTo>
                  <a:lnTo>
                    <a:pt x="21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6" name="Google Shape;1276;p40"/>
          <p:cNvGrpSpPr/>
          <p:nvPr/>
        </p:nvGrpSpPr>
        <p:grpSpPr>
          <a:xfrm>
            <a:off x="5240294" y="2712254"/>
            <a:ext cx="355101" cy="352218"/>
            <a:chOff x="3075107" y="3153624"/>
            <a:chExt cx="409009" cy="405688"/>
          </a:xfrm>
        </p:grpSpPr>
        <p:sp>
          <p:nvSpPr>
            <p:cNvPr id="1277" name="Google Shape;1277;p40"/>
            <p:cNvSpPr/>
            <p:nvPr/>
          </p:nvSpPr>
          <p:spPr>
            <a:xfrm>
              <a:off x="3262704" y="3172844"/>
              <a:ext cx="221412" cy="226732"/>
            </a:xfrm>
            <a:custGeom>
              <a:rect b="b" l="l" r="r" t="t"/>
              <a:pathLst>
                <a:path extrusionOk="0" h="7927" w="7741">
                  <a:moveTo>
                    <a:pt x="579" y="1"/>
                  </a:moveTo>
                  <a:lnTo>
                    <a:pt x="0" y="4242"/>
                  </a:lnTo>
                  <a:lnTo>
                    <a:pt x="579" y="7927"/>
                  </a:lnTo>
                  <a:lnTo>
                    <a:pt x="5516" y="7927"/>
                  </a:lnTo>
                  <a:cubicBezTo>
                    <a:pt x="6675" y="7927"/>
                    <a:pt x="7741" y="6953"/>
                    <a:pt x="7741" y="5702"/>
                  </a:cubicBezTo>
                  <a:cubicBezTo>
                    <a:pt x="7741" y="4450"/>
                    <a:pt x="6767" y="3477"/>
                    <a:pt x="5516" y="3477"/>
                  </a:cubicBezTo>
                  <a:cubicBezTo>
                    <a:pt x="5423" y="2133"/>
                    <a:pt x="4264" y="974"/>
                    <a:pt x="2897" y="974"/>
                  </a:cubicBezTo>
                  <a:cubicBezTo>
                    <a:pt x="2410" y="974"/>
                    <a:pt x="2040" y="1067"/>
                    <a:pt x="1646" y="1252"/>
                  </a:cubicBezTo>
                  <a:cubicBezTo>
                    <a:pt x="1460" y="766"/>
                    <a:pt x="1066" y="279"/>
                    <a:pt x="5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0"/>
            <p:cNvSpPr/>
            <p:nvPr/>
          </p:nvSpPr>
          <p:spPr>
            <a:xfrm>
              <a:off x="3075107" y="3153624"/>
              <a:ext cx="204193" cy="245953"/>
            </a:xfrm>
            <a:custGeom>
              <a:rect b="b" l="l" r="r" t="t"/>
              <a:pathLst>
                <a:path extrusionOk="0" h="8599" w="7139">
                  <a:moveTo>
                    <a:pt x="5215" y="1"/>
                  </a:moveTo>
                  <a:cubicBezTo>
                    <a:pt x="3291" y="1"/>
                    <a:pt x="1739" y="1530"/>
                    <a:pt x="1739" y="3384"/>
                  </a:cubicBezTo>
                  <a:cubicBezTo>
                    <a:pt x="1739" y="3662"/>
                    <a:pt x="1831" y="3964"/>
                    <a:pt x="1831" y="4149"/>
                  </a:cubicBezTo>
                  <a:cubicBezTo>
                    <a:pt x="858" y="4334"/>
                    <a:pt x="1" y="5308"/>
                    <a:pt x="1" y="6374"/>
                  </a:cubicBezTo>
                  <a:cubicBezTo>
                    <a:pt x="1" y="7625"/>
                    <a:pt x="1067" y="8599"/>
                    <a:pt x="2225" y="8599"/>
                  </a:cubicBezTo>
                  <a:lnTo>
                    <a:pt x="7138" y="8599"/>
                  </a:lnTo>
                  <a:lnTo>
                    <a:pt x="7138" y="673"/>
                  </a:lnTo>
                  <a:cubicBezTo>
                    <a:pt x="6559" y="186"/>
                    <a:pt x="5887" y="1"/>
                    <a:pt x="5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0"/>
            <p:cNvSpPr/>
            <p:nvPr/>
          </p:nvSpPr>
          <p:spPr>
            <a:xfrm>
              <a:off x="3177186" y="3487691"/>
              <a:ext cx="102111" cy="71621"/>
            </a:xfrm>
            <a:custGeom>
              <a:rect b="b" l="l" r="r" t="t"/>
              <a:pathLst>
                <a:path extrusionOk="0" h="2504" w="3570">
                  <a:moveTo>
                    <a:pt x="1924" y="1"/>
                  </a:moveTo>
                  <a:lnTo>
                    <a:pt x="0" y="974"/>
                  </a:lnTo>
                  <a:cubicBezTo>
                    <a:pt x="881" y="1924"/>
                    <a:pt x="2133" y="2504"/>
                    <a:pt x="3569" y="2504"/>
                  </a:cubicBezTo>
                  <a:lnTo>
                    <a:pt x="19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0"/>
            <p:cNvSpPr/>
            <p:nvPr/>
          </p:nvSpPr>
          <p:spPr>
            <a:xfrm>
              <a:off x="3144037" y="3412812"/>
              <a:ext cx="77599" cy="102769"/>
            </a:xfrm>
            <a:custGeom>
              <a:rect b="b" l="l" r="r" t="t"/>
              <a:pathLst>
                <a:path extrusionOk="0" h="3593" w="2713">
                  <a:moveTo>
                    <a:pt x="2712" y="0"/>
                  </a:moveTo>
                  <a:lnTo>
                    <a:pt x="1" y="394"/>
                  </a:lnTo>
                  <a:cubicBezTo>
                    <a:pt x="1" y="1646"/>
                    <a:pt x="487" y="2712"/>
                    <a:pt x="1159" y="3592"/>
                  </a:cubicBezTo>
                  <a:cubicBezTo>
                    <a:pt x="1646" y="3291"/>
                    <a:pt x="2133" y="3106"/>
                    <a:pt x="2712" y="2897"/>
                  </a:cubicBezTo>
                  <a:lnTo>
                    <a:pt x="27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0"/>
            <p:cNvSpPr/>
            <p:nvPr/>
          </p:nvSpPr>
          <p:spPr>
            <a:xfrm>
              <a:off x="3144037" y="3333270"/>
              <a:ext cx="94159" cy="90842"/>
            </a:xfrm>
            <a:custGeom>
              <a:rect b="b" l="l" r="r" t="t"/>
              <a:pathLst>
                <a:path extrusionOk="0" h="3176" w="3292">
                  <a:moveTo>
                    <a:pt x="1159" y="0"/>
                  </a:moveTo>
                  <a:cubicBezTo>
                    <a:pt x="487" y="858"/>
                    <a:pt x="1" y="2016"/>
                    <a:pt x="1" y="3175"/>
                  </a:cubicBezTo>
                  <a:lnTo>
                    <a:pt x="2318" y="3175"/>
                  </a:lnTo>
                  <a:lnTo>
                    <a:pt x="3292" y="278"/>
                  </a:lnTo>
                  <a:lnTo>
                    <a:pt x="11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0"/>
            <p:cNvSpPr/>
            <p:nvPr/>
          </p:nvSpPr>
          <p:spPr>
            <a:xfrm>
              <a:off x="3177186" y="3288852"/>
              <a:ext cx="102111" cy="63669"/>
            </a:xfrm>
            <a:custGeom>
              <a:rect b="b" l="l" r="r" t="t"/>
              <a:pathLst>
                <a:path extrusionOk="0" h="2226" w="3570">
                  <a:moveTo>
                    <a:pt x="3569" y="0"/>
                  </a:moveTo>
                  <a:cubicBezTo>
                    <a:pt x="2133" y="0"/>
                    <a:pt x="881" y="580"/>
                    <a:pt x="0" y="1553"/>
                  </a:cubicBezTo>
                  <a:cubicBezTo>
                    <a:pt x="487" y="1831"/>
                    <a:pt x="974" y="2017"/>
                    <a:pt x="1553" y="2225"/>
                  </a:cubicBezTo>
                  <a:lnTo>
                    <a:pt x="35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0"/>
            <p:cNvSpPr/>
            <p:nvPr/>
          </p:nvSpPr>
          <p:spPr>
            <a:xfrm>
              <a:off x="3279264" y="3487691"/>
              <a:ext cx="102111" cy="71621"/>
            </a:xfrm>
            <a:custGeom>
              <a:rect b="b" l="l" r="r" t="t"/>
              <a:pathLst>
                <a:path extrusionOk="0" h="2504" w="3570">
                  <a:moveTo>
                    <a:pt x="1646" y="1"/>
                  </a:moveTo>
                  <a:lnTo>
                    <a:pt x="0" y="2504"/>
                  </a:lnTo>
                  <a:cubicBezTo>
                    <a:pt x="1461" y="2504"/>
                    <a:pt x="2712" y="1924"/>
                    <a:pt x="3569" y="974"/>
                  </a:cubicBezTo>
                  <a:lnTo>
                    <a:pt x="16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0"/>
            <p:cNvSpPr/>
            <p:nvPr/>
          </p:nvSpPr>
          <p:spPr>
            <a:xfrm>
              <a:off x="3337583" y="3412812"/>
              <a:ext cx="76941" cy="102769"/>
            </a:xfrm>
            <a:custGeom>
              <a:rect b="b" l="l" r="r" t="t"/>
              <a:pathLst>
                <a:path extrusionOk="0" h="3593" w="2690">
                  <a:moveTo>
                    <a:pt x="1" y="0"/>
                  </a:moveTo>
                  <a:lnTo>
                    <a:pt x="1" y="2897"/>
                  </a:lnTo>
                  <a:cubicBezTo>
                    <a:pt x="580" y="3106"/>
                    <a:pt x="1067" y="3291"/>
                    <a:pt x="1530" y="3592"/>
                  </a:cubicBezTo>
                  <a:cubicBezTo>
                    <a:pt x="2226" y="2712"/>
                    <a:pt x="2689" y="1646"/>
                    <a:pt x="2689" y="39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0"/>
            <p:cNvSpPr/>
            <p:nvPr/>
          </p:nvSpPr>
          <p:spPr>
            <a:xfrm>
              <a:off x="3321022" y="3333270"/>
              <a:ext cx="93502" cy="90842"/>
            </a:xfrm>
            <a:custGeom>
              <a:rect b="b" l="l" r="r" t="t"/>
              <a:pathLst>
                <a:path extrusionOk="0" h="3176" w="3269">
                  <a:moveTo>
                    <a:pt x="2109" y="0"/>
                  </a:moveTo>
                  <a:lnTo>
                    <a:pt x="1" y="278"/>
                  </a:lnTo>
                  <a:lnTo>
                    <a:pt x="951" y="3175"/>
                  </a:lnTo>
                  <a:lnTo>
                    <a:pt x="3268" y="3175"/>
                  </a:lnTo>
                  <a:cubicBezTo>
                    <a:pt x="3268" y="2016"/>
                    <a:pt x="2805" y="858"/>
                    <a:pt x="21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0"/>
            <p:cNvSpPr/>
            <p:nvPr/>
          </p:nvSpPr>
          <p:spPr>
            <a:xfrm>
              <a:off x="3279264" y="3288852"/>
              <a:ext cx="102111" cy="63669"/>
            </a:xfrm>
            <a:custGeom>
              <a:rect b="b" l="l" r="r" t="t"/>
              <a:pathLst>
                <a:path extrusionOk="0" h="2226" w="3570">
                  <a:moveTo>
                    <a:pt x="0" y="0"/>
                  </a:moveTo>
                  <a:lnTo>
                    <a:pt x="2040" y="2225"/>
                  </a:lnTo>
                  <a:cubicBezTo>
                    <a:pt x="2619" y="2017"/>
                    <a:pt x="3106" y="1831"/>
                    <a:pt x="3569" y="1553"/>
                  </a:cubicBezTo>
                  <a:cubicBezTo>
                    <a:pt x="2712" y="580"/>
                    <a:pt x="1461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0"/>
            <p:cNvSpPr/>
            <p:nvPr/>
          </p:nvSpPr>
          <p:spPr>
            <a:xfrm>
              <a:off x="3268653" y="3479081"/>
              <a:ext cx="68961" cy="80230"/>
            </a:xfrm>
            <a:custGeom>
              <a:rect b="b" l="l" r="r" t="t"/>
              <a:pathLst>
                <a:path extrusionOk="0" h="2805" w="2411">
                  <a:moveTo>
                    <a:pt x="1" y="1"/>
                  </a:moveTo>
                  <a:lnTo>
                    <a:pt x="371" y="2805"/>
                  </a:lnTo>
                  <a:cubicBezTo>
                    <a:pt x="1159" y="2805"/>
                    <a:pt x="1924" y="1947"/>
                    <a:pt x="2411" y="58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0"/>
            <p:cNvSpPr/>
            <p:nvPr/>
          </p:nvSpPr>
          <p:spPr>
            <a:xfrm>
              <a:off x="3268653" y="3412812"/>
              <a:ext cx="79572" cy="82890"/>
            </a:xfrm>
            <a:custGeom>
              <a:rect b="b" l="l" r="r" t="t"/>
              <a:pathLst>
                <a:path extrusionOk="0" h="2898" w="2782">
                  <a:moveTo>
                    <a:pt x="1" y="0"/>
                  </a:moveTo>
                  <a:lnTo>
                    <a:pt x="371" y="2712"/>
                  </a:lnTo>
                  <a:cubicBezTo>
                    <a:pt x="1044" y="2712"/>
                    <a:pt x="1832" y="2804"/>
                    <a:pt x="2411" y="2897"/>
                  </a:cubicBezTo>
                  <a:cubicBezTo>
                    <a:pt x="2689" y="2225"/>
                    <a:pt x="2782" y="1367"/>
                    <a:pt x="2782" y="39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0"/>
            <p:cNvSpPr/>
            <p:nvPr/>
          </p:nvSpPr>
          <p:spPr>
            <a:xfrm>
              <a:off x="3268653" y="3349831"/>
              <a:ext cx="79572" cy="74281"/>
            </a:xfrm>
            <a:custGeom>
              <a:rect b="b" l="l" r="r" t="t"/>
              <a:pathLst>
                <a:path extrusionOk="0" h="2597" w="2782">
                  <a:moveTo>
                    <a:pt x="1" y="1"/>
                  </a:moveTo>
                  <a:lnTo>
                    <a:pt x="371" y="2596"/>
                  </a:lnTo>
                  <a:lnTo>
                    <a:pt x="2782" y="2596"/>
                  </a:lnTo>
                  <a:cubicBezTo>
                    <a:pt x="2782" y="1739"/>
                    <a:pt x="2689" y="858"/>
                    <a:pt x="2411" y="9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0"/>
            <p:cNvSpPr/>
            <p:nvPr/>
          </p:nvSpPr>
          <p:spPr>
            <a:xfrm>
              <a:off x="3268653" y="3288852"/>
              <a:ext cx="68961" cy="71621"/>
            </a:xfrm>
            <a:custGeom>
              <a:rect b="b" l="l" r="r" t="t"/>
              <a:pathLst>
                <a:path extrusionOk="0" h="2504" w="2411">
                  <a:moveTo>
                    <a:pt x="371" y="0"/>
                  </a:moveTo>
                  <a:lnTo>
                    <a:pt x="1" y="1252"/>
                  </a:lnTo>
                  <a:lnTo>
                    <a:pt x="371" y="2503"/>
                  </a:lnTo>
                  <a:cubicBezTo>
                    <a:pt x="1044" y="2503"/>
                    <a:pt x="1832" y="2411"/>
                    <a:pt x="2411" y="2225"/>
                  </a:cubicBezTo>
                  <a:cubicBezTo>
                    <a:pt x="1924" y="858"/>
                    <a:pt x="1159" y="0"/>
                    <a:pt x="3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0"/>
            <p:cNvSpPr/>
            <p:nvPr/>
          </p:nvSpPr>
          <p:spPr>
            <a:xfrm>
              <a:off x="3221604" y="3490350"/>
              <a:ext cx="57691" cy="68961"/>
            </a:xfrm>
            <a:custGeom>
              <a:rect b="b" l="l" r="r" t="t"/>
              <a:pathLst>
                <a:path extrusionOk="0" h="2411" w="2017">
                  <a:moveTo>
                    <a:pt x="2016" y="1"/>
                  </a:moveTo>
                  <a:cubicBezTo>
                    <a:pt x="1344" y="1"/>
                    <a:pt x="672" y="93"/>
                    <a:pt x="0" y="186"/>
                  </a:cubicBezTo>
                  <a:cubicBezTo>
                    <a:pt x="487" y="1553"/>
                    <a:pt x="1252" y="2411"/>
                    <a:pt x="2016" y="2411"/>
                  </a:cubicBezTo>
                  <a:lnTo>
                    <a:pt x="20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0"/>
            <p:cNvSpPr/>
            <p:nvPr/>
          </p:nvSpPr>
          <p:spPr>
            <a:xfrm>
              <a:off x="3210335" y="3424081"/>
              <a:ext cx="68961" cy="71621"/>
            </a:xfrm>
            <a:custGeom>
              <a:rect b="b" l="l" r="r" t="t"/>
              <a:pathLst>
                <a:path extrusionOk="0" h="2504" w="2411">
                  <a:moveTo>
                    <a:pt x="0" y="0"/>
                  </a:moveTo>
                  <a:cubicBezTo>
                    <a:pt x="0" y="973"/>
                    <a:pt x="93" y="1831"/>
                    <a:pt x="394" y="2503"/>
                  </a:cubicBezTo>
                  <a:cubicBezTo>
                    <a:pt x="1066" y="2410"/>
                    <a:pt x="1738" y="2318"/>
                    <a:pt x="2410" y="2318"/>
                  </a:cubicBezTo>
                  <a:lnTo>
                    <a:pt x="24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0"/>
            <p:cNvSpPr/>
            <p:nvPr/>
          </p:nvSpPr>
          <p:spPr>
            <a:xfrm>
              <a:off x="3221604" y="3288852"/>
              <a:ext cx="57691" cy="71621"/>
            </a:xfrm>
            <a:custGeom>
              <a:rect b="b" l="l" r="r" t="t"/>
              <a:pathLst>
                <a:path extrusionOk="0" h="2504" w="2017">
                  <a:moveTo>
                    <a:pt x="2016" y="0"/>
                  </a:moveTo>
                  <a:cubicBezTo>
                    <a:pt x="1252" y="0"/>
                    <a:pt x="487" y="858"/>
                    <a:pt x="0" y="2225"/>
                  </a:cubicBezTo>
                  <a:cubicBezTo>
                    <a:pt x="672" y="2411"/>
                    <a:pt x="1344" y="2503"/>
                    <a:pt x="2016" y="2503"/>
                  </a:cubicBezTo>
                  <a:lnTo>
                    <a:pt x="20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0"/>
            <p:cNvSpPr/>
            <p:nvPr/>
          </p:nvSpPr>
          <p:spPr>
            <a:xfrm>
              <a:off x="3210335" y="3352491"/>
              <a:ext cx="68961" cy="71621"/>
            </a:xfrm>
            <a:custGeom>
              <a:rect b="b" l="l" r="r" t="t"/>
              <a:pathLst>
                <a:path extrusionOk="0" h="2504" w="2411">
                  <a:moveTo>
                    <a:pt x="394" y="0"/>
                  </a:moveTo>
                  <a:cubicBezTo>
                    <a:pt x="93" y="765"/>
                    <a:pt x="0" y="1646"/>
                    <a:pt x="0" y="2503"/>
                  </a:cubicBezTo>
                  <a:lnTo>
                    <a:pt x="2410" y="2503"/>
                  </a:lnTo>
                  <a:lnTo>
                    <a:pt x="2410" y="278"/>
                  </a:lnTo>
                  <a:cubicBezTo>
                    <a:pt x="1738" y="278"/>
                    <a:pt x="1066" y="186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5" name="Google Shape;1295;p40"/>
          <p:cNvGrpSpPr/>
          <p:nvPr/>
        </p:nvGrpSpPr>
        <p:grpSpPr>
          <a:xfrm>
            <a:off x="6409083" y="3702790"/>
            <a:ext cx="355125" cy="355102"/>
            <a:chOff x="4798486" y="3758147"/>
            <a:chExt cx="409036" cy="409009"/>
          </a:xfrm>
        </p:grpSpPr>
        <p:sp>
          <p:nvSpPr>
            <p:cNvPr id="1296" name="Google Shape;1296;p40"/>
            <p:cNvSpPr/>
            <p:nvPr/>
          </p:nvSpPr>
          <p:spPr>
            <a:xfrm>
              <a:off x="5011280" y="3758147"/>
              <a:ext cx="196242" cy="110720"/>
            </a:xfrm>
            <a:custGeom>
              <a:rect b="b" l="l" r="r" t="t"/>
              <a:pathLst>
                <a:path extrusionOk="0" h="3871" w="6861">
                  <a:moveTo>
                    <a:pt x="580" y="0"/>
                  </a:moveTo>
                  <a:lnTo>
                    <a:pt x="0" y="3871"/>
                  </a:lnTo>
                  <a:lnTo>
                    <a:pt x="6860" y="3291"/>
                  </a:lnTo>
                  <a:lnTo>
                    <a:pt x="68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0"/>
            <p:cNvSpPr/>
            <p:nvPr/>
          </p:nvSpPr>
          <p:spPr>
            <a:xfrm>
              <a:off x="4850855" y="3758147"/>
              <a:ext cx="177021" cy="110720"/>
            </a:xfrm>
            <a:custGeom>
              <a:rect b="b" l="l" r="r" t="t"/>
              <a:pathLst>
                <a:path extrusionOk="0" h="3871" w="6189">
                  <a:moveTo>
                    <a:pt x="1" y="0"/>
                  </a:moveTo>
                  <a:lnTo>
                    <a:pt x="1" y="3291"/>
                  </a:lnTo>
                  <a:lnTo>
                    <a:pt x="6189" y="3871"/>
                  </a:lnTo>
                  <a:lnTo>
                    <a:pt x="6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0"/>
            <p:cNvSpPr/>
            <p:nvPr/>
          </p:nvSpPr>
          <p:spPr>
            <a:xfrm>
              <a:off x="5011280" y="3852275"/>
              <a:ext cx="196242" cy="196213"/>
            </a:xfrm>
            <a:custGeom>
              <a:rect b="b" l="l" r="r" t="t"/>
              <a:pathLst>
                <a:path extrusionOk="0" h="6860" w="6861">
                  <a:moveTo>
                    <a:pt x="580" y="0"/>
                  </a:moveTo>
                  <a:lnTo>
                    <a:pt x="0" y="3476"/>
                  </a:lnTo>
                  <a:lnTo>
                    <a:pt x="580" y="6860"/>
                  </a:lnTo>
                  <a:lnTo>
                    <a:pt x="6860" y="6860"/>
                  </a:lnTo>
                  <a:lnTo>
                    <a:pt x="68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0"/>
            <p:cNvSpPr/>
            <p:nvPr/>
          </p:nvSpPr>
          <p:spPr>
            <a:xfrm>
              <a:off x="4850855" y="3852275"/>
              <a:ext cx="177021" cy="196213"/>
            </a:xfrm>
            <a:custGeom>
              <a:rect b="b" l="l" r="r" t="t"/>
              <a:pathLst>
                <a:path extrusionOk="0" h="6860" w="6189">
                  <a:moveTo>
                    <a:pt x="1" y="0"/>
                  </a:moveTo>
                  <a:lnTo>
                    <a:pt x="1" y="6860"/>
                  </a:lnTo>
                  <a:lnTo>
                    <a:pt x="6189" y="6860"/>
                  </a:lnTo>
                  <a:lnTo>
                    <a:pt x="61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0"/>
            <p:cNvSpPr/>
            <p:nvPr/>
          </p:nvSpPr>
          <p:spPr>
            <a:xfrm>
              <a:off x="4886664" y="3793928"/>
              <a:ext cx="27859" cy="22567"/>
            </a:xfrm>
            <a:custGeom>
              <a:rect b="b" l="l" r="r" t="t"/>
              <a:pathLst>
                <a:path extrusionOk="0" h="789" w="974">
                  <a:moveTo>
                    <a:pt x="0" y="1"/>
                  </a:moveTo>
                  <a:lnTo>
                    <a:pt x="0" y="789"/>
                  </a:lnTo>
                  <a:lnTo>
                    <a:pt x="974" y="789"/>
                  </a:lnTo>
                  <a:lnTo>
                    <a:pt x="9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0"/>
            <p:cNvSpPr/>
            <p:nvPr/>
          </p:nvSpPr>
          <p:spPr>
            <a:xfrm>
              <a:off x="4939033" y="3793928"/>
              <a:ext cx="25199" cy="22567"/>
            </a:xfrm>
            <a:custGeom>
              <a:rect b="b" l="l" r="r" t="t"/>
              <a:pathLst>
                <a:path extrusionOk="0" h="789" w="881">
                  <a:moveTo>
                    <a:pt x="0" y="1"/>
                  </a:moveTo>
                  <a:lnTo>
                    <a:pt x="0" y="789"/>
                  </a:lnTo>
                  <a:lnTo>
                    <a:pt x="881" y="789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0"/>
            <p:cNvSpPr/>
            <p:nvPr/>
          </p:nvSpPr>
          <p:spPr>
            <a:xfrm>
              <a:off x="4988742" y="3793928"/>
              <a:ext cx="25199" cy="22567"/>
            </a:xfrm>
            <a:custGeom>
              <a:rect b="b" l="l" r="r" t="t"/>
              <a:pathLst>
                <a:path extrusionOk="0" h="789" w="881">
                  <a:moveTo>
                    <a:pt x="0" y="1"/>
                  </a:moveTo>
                  <a:lnTo>
                    <a:pt x="0" y="789"/>
                  </a:lnTo>
                  <a:lnTo>
                    <a:pt x="881" y="789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0"/>
            <p:cNvSpPr/>
            <p:nvPr/>
          </p:nvSpPr>
          <p:spPr>
            <a:xfrm>
              <a:off x="4961571" y="3876787"/>
              <a:ext cx="192924" cy="108089"/>
            </a:xfrm>
            <a:custGeom>
              <a:rect b="b" l="l" r="r" t="t"/>
              <a:pathLst>
                <a:path extrusionOk="0" h="3779" w="6745">
                  <a:moveTo>
                    <a:pt x="579" y="1"/>
                  </a:moveTo>
                  <a:lnTo>
                    <a:pt x="0" y="3778"/>
                  </a:lnTo>
                  <a:lnTo>
                    <a:pt x="6744" y="3291"/>
                  </a:lnTo>
                  <a:lnTo>
                    <a:pt x="67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0"/>
            <p:cNvSpPr/>
            <p:nvPr/>
          </p:nvSpPr>
          <p:spPr>
            <a:xfrm>
              <a:off x="4798486" y="3876787"/>
              <a:ext cx="179681" cy="108089"/>
            </a:xfrm>
            <a:custGeom>
              <a:rect b="b" l="l" r="r" t="t"/>
              <a:pathLst>
                <a:path extrusionOk="0" h="3779" w="6282">
                  <a:moveTo>
                    <a:pt x="1" y="1"/>
                  </a:moveTo>
                  <a:lnTo>
                    <a:pt x="1" y="3291"/>
                  </a:lnTo>
                  <a:lnTo>
                    <a:pt x="6281" y="3778"/>
                  </a:lnTo>
                  <a:lnTo>
                    <a:pt x="62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0"/>
            <p:cNvSpPr/>
            <p:nvPr/>
          </p:nvSpPr>
          <p:spPr>
            <a:xfrm>
              <a:off x="4961571" y="3970915"/>
              <a:ext cx="192924" cy="196242"/>
            </a:xfrm>
            <a:custGeom>
              <a:rect b="b" l="l" r="r" t="t"/>
              <a:pathLst>
                <a:path extrusionOk="0" h="6861" w="6745">
                  <a:moveTo>
                    <a:pt x="579" y="0"/>
                  </a:moveTo>
                  <a:lnTo>
                    <a:pt x="0" y="3384"/>
                  </a:lnTo>
                  <a:lnTo>
                    <a:pt x="579" y="6860"/>
                  </a:lnTo>
                  <a:lnTo>
                    <a:pt x="6744" y="6860"/>
                  </a:lnTo>
                  <a:lnTo>
                    <a:pt x="67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0"/>
            <p:cNvSpPr/>
            <p:nvPr/>
          </p:nvSpPr>
          <p:spPr>
            <a:xfrm>
              <a:off x="4798486" y="3970915"/>
              <a:ext cx="179681" cy="196242"/>
            </a:xfrm>
            <a:custGeom>
              <a:rect b="b" l="l" r="r" t="t"/>
              <a:pathLst>
                <a:path extrusionOk="0" h="6861" w="6282">
                  <a:moveTo>
                    <a:pt x="1" y="0"/>
                  </a:moveTo>
                  <a:lnTo>
                    <a:pt x="1" y="6860"/>
                  </a:lnTo>
                  <a:lnTo>
                    <a:pt x="6281" y="6860"/>
                  </a:lnTo>
                  <a:lnTo>
                    <a:pt x="62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0"/>
            <p:cNvSpPr/>
            <p:nvPr/>
          </p:nvSpPr>
          <p:spPr>
            <a:xfrm>
              <a:off x="4836955" y="3909936"/>
              <a:ext cx="25199" cy="25227"/>
            </a:xfrm>
            <a:custGeom>
              <a:rect b="b" l="l" r="r" t="t"/>
              <a:pathLst>
                <a:path extrusionOk="0" h="882" w="881">
                  <a:moveTo>
                    <a:pt x="0" y="0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0"/>
            <p:cNvSpPr/>
            <p:nvPr/>
          </p:nvSpPr>
          <p:spPr>
            <a:xfrm>
              <a:off x="4886664" y="3909936"/>
              <a:ext cx="27859" cy="25227"/>
            </a:xfrm>
            <a:custGeom>
              <a:rect b="b" l="l" r="r" t="t"/>
              <a:pathLst>
                <a:path extrusionOk="0" h="882" w="974">
                  <a:moveTo>
                    <a:pt x="0" y="0"/>
                  </a:moveTo>
                  <a:lnTo>
                    <a:pt x="0" y="881"/>
                  </a:lnTo>
                  <a:lnTo>
                    <a:pt x="974" y="881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0"/>
            <p:cNvSpPr/>
            <p:nvPr/>
          </p:nvSpPr>
          <p:spPr>
            <a:xfrm>
              <a:off x="4939033" y="3909936"/>
              <a:ext cx="25199" cy="25227"/>
            </a:xfrm>
            <a:custGeom>
              <a:rect b="b" l="l" r="r" t="t"/>
              <a:pathLst>
                <a:path extrusionOk="0" h="882" w="881">
                  <a:moveTo>
                    <a:pt x="0" y="0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0"/>
            <p:cNvSpPr/>
            <p:nvPr/>
          </p:nvSpPr>
          <p:spPr>
            <a:xfrm>
              <a:off x="4988742" y="4056433"/>
              <a:ext cx="129941" cy="22539"/>
            </a:xfrm>
            <a:custGeom>
              <a:rect b="b" l="l" r="r" t="t"/>
              <a:pathLst>
                <a:path extrusionOk="0" h="788" w="4543">
                  <a:moveTo>
                    <a:pt x="0" y="0"/>
                  </a:moveTo>
                  <a:lnTo>
                    <a:pt x="0" y="788"/>
                  </a:lnTo>
                  <a:lnTo>
                    <a:pt x="4543" y="788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0"/>
            <p:cNvSpPr/>
            <p:nvPr/>
          </p:nvSpPr>
          <p:spPr>
            <a:xfrm>
              <a:off x="4836955" y="4056433"/>
              <a:ext cx="127281" cy="22539"/>
            </a:xfrm>
            <a:custGeom>
              <a:rect b="b" l="l" r="r" t="t"/>
              <a:pathLst>
                <a:path extrusionOk="0" h="788" w="4450">
                  <a:moveTo>
                    <a:pt x="0" y="0"/>
                  </a:moveTo>
                  <a:lnTo>
                    <a:pt x="0" y="788"/>
                  </a:lnTo>
                  <a:lnTo>
                    <a:pt x="4450" y="788"/>
                  </a:lnTo>
                  <a:lnTo>
                    <a:pt x="4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0"/>
            <p:cNvSpPr/>
            <p:nvPr/>
          </p:nvSpPr>
          <p:spPr>
            <a:xfrm>
              <a:off x="4836955" y="4004064"/>
              <a:ext cx="41788" cy="25199"/>
            </a:xfrm>
            <a:custGeom>
              <a:rect b="b" l="l" r="r" t="t"/>
              <a:pathLst>
                <a:path extrusionOk="0" h="881" w="1461">
                  <a:moveTo>
                    <a:pt x="0" y="0"/>
                  </a:moveTo>
                  <a:lnTo>
                    <a:pt x="0" y="881"/>
                  </a:lnTo>
                  <a:lnTo>
                    <a:pt x="1460" y="881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0"/>
            <p:cNvSpPr/>
            <p:nvPr/>
          </p:nvSpPr>
          <p:spPr>
            <a:xfrm>
              <a:off x="5074919" y="4004064"/>
              <a:ext cx="43762" cy="25199"/>
            </a:xfrm>
            <a:custGeom>
              <a:rect b="b" l="l" r="r" t="t"/>
              <a:pathLst>
                <a:path extrusionOk="0" h="881" w="1530">
                  <a:moveTo>
                    <a:pt x="0" y="0"/>
                  </a:moveTo>
                  <a:lnTo>
                    <a:pt x="0" y="881"/>
                  </a:lnTo>
                  <a:lnTo>
                    <a:pt x="1530" y="881"/>
                  </a:lnTo>
                  <a:lnTo>
                    <a:pt x="15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0"/>
            <p:cNvSpPr/>
            <p:nvPr/>
          </p:nvSpPr>
          <p:spPr>
            <a:xfrm>
              <a:off x="4836955" y="4106143"/>
              <a:ext cx="41788" cy="25199"/>
            </a:xfrm>
            <a:custGeom>
              <a:rect b="b" l="l" r="r" t="t"/>
              <a:pathLst>
                <a:path extrusionOk="0" h="881" w="1461">
                  <a:moveTo>
                    <a:pt x="0" y="0"/>
                  </a:moveTo>
                  <a:lnTo>
                    <a:pt x="0" y="881"/>
                  </a:lnTo>
                  <a:lnTo>
                    <a:pt x="1460" y="881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0"/>
            <p:cNvSpPr/>
            <p:nvPr/>
          </p:nvSpPr>
          <p:spPr>
            <a:xfrm>
              <a:off x="5074919" y="4106143"/>
              <a:ext cx="43762" cy="25199"/>
            </a:xfrm>
            <a:custGeom>
              <a:rect b="b" l="l" r="r" t="t"/>
              <a:pathLst>
                <a:path extrusionOk="0" h="881" w="1530">
                  <a:moveTo>
                    <a:pt x="0" y="0"/>
                  </a:moveTo>
                  <a:lnTo>
                    <a:pt x="0" y="881"/>
                  </a:lnTo>
                  <a:lnTo>
                    <a:pt x="1530" y="881"/>
                  </a:lnTo>
                  <a:lnTo>
                    <a:pt x="15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0"/>
            <p:cNvSpPr/>
            <p:nvPr/>
          </p:nvSpPr>
          <p:spPr>
            <a:xfrm>
              <a:off x="4969522" y="4004064"/>
              <a:ext cx="80230" cy="25199"/>
            </a:xfrm>
            <a:custGeom>
              <a:rect b="b" l="l" r="r" t="t"/>
              <a:pathLst>
                <a:path extrusionOk="0" h="881" w="2805">
                  <a:moveTo>
                    <a:pt x="301" y="0"/>
                  </a:moveTo>
                  <a:lnTo>
                    <a:pt x="0" y="487"/>
                  </a:lnTo>
                  <a:lnTo>
                    <a:pt x="301" y="881"/>
                  </a:lnTo>
                  <a:lnTo>
                    <a:pt x="2804" y="881"/>
                  </a:lnTo>
                  <a:lnTo>
                    <a:pt x="28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0"/>
            <p:cNvSpPr/>
            <p:nvPr/>
          </p:nvSpPr>
          <p:spPr>
            <a:xfrm>
              <a:off x="4969522" y="4106143"/>
              <a:ext cx="80230" cy="25199"/>
            </a:xfrm>
            <a:custGeom>
              <a:rect b="b" l="l" r="r" t="t"/>
              <a:pathLst>
                <a:path extrusionOk="0" h="881" w="2805">
                  <a:moveTo>
                    <a:pt x="301" y="0"/>
                  </a:moveTo>
                  <a:lnTo>
                    <a:pt x="0" y="394"/>
                  </a:lnTo>
                  <a:lnTo>
                    <a:pt x="301" y="881"/>
                  </a:lnTo>
                  <a:lnTo>
                    <a:pt x="2804" y="881"/>
                  </a:lnTo>
                  <a:lnTo>
                    <a:pt x="28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0"/>
            <p:cNvSpPr/>
            <p:nvPr/>
          </p:nvSpPr>
          <p:spPr>
            <a:xfrm>
              <a:off x="4905884" y="4004064"/>
              <a:ext cx="72279" cy="25199"/>
            </a:xfrm>
            <a:custGeom>
              <a:rect b="b" l="l" r="r" t="t"/>
              <a:pathLst>
                <a:path extrusionOk="0" h="881" w="2527">
                  <a:moveTo>
                    <a:pt x="0" y="0"/>
                  </a:moveTo>
                  <a:lnTo>
                    <a:pt x="0" y="881"/>
                  </a:lnTo>
                  <a:lnTo>
                    <a:pt x="2526" y="881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0"/>
            <p:cNvSpPr/>
            <p:nvPr/>
          </p:nvSpPr>
          <p:spPr>
            <a:xfrm>
              <a:off x="4905884" y="4106143"/>
              <a:ext cx="72279" cy="25199"/>
            </a:xfrm>
            <a:custGeom>
              <a:rect b="b" l="l" r="r" t="t"/>
              <a:pathLst>
                <a:path extrusionOk="0" h="881" w="2527">
                  <a:moveTo>
                    <a:pt x="0" y="0"/>
                  </a:moveTo>
                  <a:lnTo>
                    <a:pt x="0" y="881"/>
                  </a:lnTo>
                  <a:lnTo>
                    <a:pt x="2526" y="881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20" name="Google Shape;1320;p40"/>
          <p:cNvCxnSpPr>
            <a:stCxn id="1230" idx="1"/>
            <a:endCxn id="1235" idx="2"/>
          </p:cNvCxnSpPr>
          <p:nvPr/>
        </p:nvCxnSpPr>
        <p:spPr>
          <a:xfrm rot="-5400000">
            <a:off x="5507383" y="1805063"/>
            <a:ext cx="625200" cy="804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1" name="Google Shape;1321;p40"/>
          <p:cNvCxnSpPr>
            <a:stCxn id="1236" idx="2"/>
            <a:endCxn id="1233" idx="1"/>
          </p:cNvCxnSpPr>
          <p:nvPr/>
        </p:nvCxnSpPr>
        <p:spPr>
          <a:xfrm>
            <a:off x="6955196" y="1894926"/>
            <a:ext cx="800400" cy="624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2" name="Google Shape;1322;p40"/>
          <p:cNvCxnSpPr>
            <a:stCxn id="1233" idx="3"/>
            <a:endCxn id="1227" idx="2"/>
          </p:cNvCxnSpPr>
          <p:nvPr/>
        </p:nvCxnSpPr>
        <p:spPr>
          <a:xfrm rot="5400000">
            <a:off x="7043558" y="3168413"/>
            <a:ext cx="623400" cy="800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3" name="Google Shape;1323;p40"/>
          <p:cNvCxnSpPr>
            <a:stCxn id="1226" idx="2"/>
            <a:endCxn id="1230" idx="3"/>
          </p:cNvCxnSpPr>
          <p:nvPr/>
        </p:nvCxnSpPr>
        <p:spPr>
          <a:xfrm rot="10800000">
            <a:off x="5417691" y="3256826"/>
            <a:ext cx="804300" cy="623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4" name="Google Shape;1324;p40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EXPOSE SUTD CS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41"/>
          <p:cNvSpPr txBox="1"/>
          <p:nvPr>
            <p:ph idx="1" type="body"/>
          </p:nvPr>
        </p:nvSpPr>
        <p:spPr>
          <a:xfrm>
            <a:off x="796200" y="1265100"/>
            <a:ext cx="6995100" cy="31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Scanner is Java’s built-in class to get user input.</a:t>
            </a:r>
            <a:br>
              <a:rPr lang="en"/>
            </a:b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Declaring Scanner: </a:t>
            </a:r>
            <a:br>
              <a:rPr lang="en"/>
            </a:br>
            <a:r>
              <a:rPr lang="en"/>
              <a:t>Scanner scannerObj = new Scanner(System.in)</a:t>
            </a:r>
            <a:br>
              <a:rPr lang="en"/>
            </a:b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Getting Input:</a:t>
            </a:r>
            <a:br>
              <a:rPr lang="en"/>
            </a:br>
            <a:r>
              <a:rPr lang="en"/>
              <a:t>String name = scannerObj.nextLine();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Depending on the type of variable that we want to get, there are nextBoolean(), nextInt(), etc.</a:t>
            </a:r>
            <a:endParaRPr/>
          </a:p>
        </p:txBody>
      </p:sp>
      <p:grpSp>
        <p:nvGrpSpPr>
          <p:cNvPr id="1330" name="Google Shape;1330;p4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331" name="Google Shape;1331;p4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2" name="Google Shape;1332;p4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3" name="Google Shape;1333;p4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34" name="Google Shape;1334;p41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335" name="Google Shape;1335;p4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36" name="Google Shape;1336;p4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337" name="Google Shape;1337;p4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38" name="Google Shape;1338;p4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339" name="Google Shape;1339;p4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40" name="Google Shape;1340;p4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341" name="Google Shape;1341;p4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342" name="Google Shape;1342;p4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Google Shape;1343;p4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44" name="Google Shape;1344;p4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/IO: </a:t>
            </a:r>
            <a:r>
              <a:rPr lang="en">
                <a:solidFill>
                  <a:schemeClr val="lt1"/>
                </a:solidFill>
              </a:rPr>
              <a:t>SCANNER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45" name="Google Shape;1345;p41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6" name="Google Shape;1346;p41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7" name="Google Shape;1347;p41">
            <a:hlinkClick action="ppaction://hlinksldjump" r:id="rId5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8" name="Google Shape;1348;p41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9" name="Google Shape;1349;p41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350" name="Google Shape;1350;p41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41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1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3" name="Google Shape;1353;p41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EXPOSE SUTD CS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42"/>
          <p:cNvSpPr txBox="1"/>
          <p:nvPr>
            <p:ph idx="1" type="body"/>
          </p:nvPr>
        </p:nvSpPr>
        <p:spPr>
          <a:xfrm>
            <a:off x="843075" y="1265100"/>
            <a:ext cx="4127700" cy="31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System.out is Java’s class to print output to the console:</a:t>
            </a:r>
            <a:br>
              <a:rPr lang="en"/>
            </a:br>
            <a:br>
              <a:rPr lang="en"/>
            </a:br>
            <a:r>
              <a:rPr lang="en"/>
              <a:t>String name = “James”;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System.out.println(“Hello “ + name);</a:t>
            </a:r>
            <a:br>
              <a:rPr lang="en"/>
            </a:br>
            <a:br>
              <a:rPr lang="en"/>
            </a:br>
            <a:r>
              <a:rPr lang="en"/>
              <a:t>Will print out: “Hello James”</a:t>
            </a:r>
            <a:endParaRPr/>
          </a:p>
        </p:txBody>
      </p:sp>
      <p:grpSp>
        <p:nvGrpSpPr>
          <p:cNvPr id="1359" name="Google Shape;1359;p4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360" name="Google Shape;1360;p4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1" name="Google Shape;1361;p4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2" name="Google Shape;1362;p4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63" name="Google Shape;1363;p4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364" name="Google Shape;1364;p4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65" name="Google Shape;1365;p4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366" name="Google Shape;1366;p4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67" name="Google Shape;1367;p4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368" name="Google Shape;1368;p4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69" name="Google Shape;1369;p4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370" name="Google Shape;1370;p4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371" name="Google Shape;1371;p4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Google Shape;1372;p4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73" name="Google Shape;1373;p4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/IO: </a:t>
            </a:r>
            <a:r>
              <a:rPr lang="en">
                <a:solidFill>
                  <a:schemeClr val="lt1"/>
                </a:solidFill>
              </a:rPr>
              <a:t>SYSTEM.OUT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74" name="Google Shape;1374;p42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5" name="Google Shape;1375;p42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6" name="Google Shape;1376;p42">
            <a:hlinkClick action="ppaction://hlinksldjump" r:id="rId5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7" name="Google Shape;1377;p42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8" name="Google Shape;1378;p4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379" name="Google Shape;1379;p4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2" name="Google Shape;1382;p42"/>
          <p:cNvGrpSpPr/>
          <p:nvPr/>
        </p:nvGrpSpPr>
        <p:grpSpPr>
          <a:xfrm>
            <a:off x="6218096" y="3511801"/>
            <a:ext cx="737100" cy="737100"/>
            <a:chOff x="991075" y="1881675"/>
            <a:chExt cx="737100" cy="737100"/>
          </a:xfrm>
        </p:grpSpPr>
        <p:sp>
          <p:nvSpPr>
            <p:cNvPr id="1383" name="Google Shape;1383;p42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2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5" name="Google Shape;1385;p42"/>
          <p:cNvGrpSpPr/>
          <p:nvPr/>
        </p:nvGrpSpPr>
        <p:grpSpPr>
          <a:xfrm>
            <a:off x="5049283" y="2519813"/>
            <a:ext cx="737100" cy="737100"/>
            <a:chOff x="991075" y="1881675"/>
            <a:chExt cx="737100" cy="737100"/>
          </a:xfrm>
        </p:grpSpPr>
        <p:sp>
          <p:nvSpPr>
            <p:cNvPr id="1386" name="Google Shape;1386;p42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2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8" name="Google Shape;1388;p42"/>
          <p:cNvGrpSpPr/>
          <p:nvPr/>
        </p:nvGrpSpPr>
        <p:grpSpPr>
          <a:xfrm>
            <a:off x="7386908" y="2519813"/>
            <a:ext cx="737100" cy="737100"/>
            <a:chOff x="991075" y="1881675"/>
            <a:chExt cx="737100" cy="737100"/>
          </a:xfrm>
        </p:grpSpPr>
        <p:sp>
          <p:nvSpPr>
            <p:cNvPr id="1389" name="Google Shape;1389;p42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2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1" name="Google Shape;1391;p42"/>
          <p:cNvGrpSpPr/>
          <p:nvPr/>
        </p:nvGrpSpPr>
        <p:grpSpPr>
          <a:xfrm>
            <a:off x="6218096" y="1526376"/>
            <a:ext cx="737100" cy="737100"/>
            <a:chOff x="991075" y="1881675"/>
            <a:chExt cx="737100" cy="737100"/>
          </a:xfrm>
        </p:grpSpPr>
        <p:sp>
          <p:nvSpPr>
            <p:cNvPr id="1392" name="Google Shape;1392;p42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2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4" name="Google Shape;1394;p42"/>
          <p:cNvGrpSpPr/>
          <p:nvPr/>
        </p:nvGrpSpPr>
        <p:grpSpPr>
          <a:xfrm>
            <a:off x="6460895" y="1718829"/>
            <a:ext cx="251501" cy="352224"/>
            <a:chOff x="3936811" y="1333475"/>
            <a:chExt cx="289681" cy="405694"/>
          </a:xfrm>
        </p:grpSpPr>
        <p:sp>
          <p:nvSpPr>
            <p:cNvPr id="1395" name="Google Shape;1395;p42"/>
            <p:cNvSpPr/>
            <p:nvPr/>
          </p:nvSpPr>
          <p:spPr>
            <a:xfrm>
              <a:off x="4074670" y="1333475"/>
              <a:ext cx="105429" cy="193582"/>
            </a:xfrm>
            <a:custGeom>
              <a:rect b="b" l="l" r="r" t="t"/>
              <a:pathLst>
                <a:path extrusionOk="0" h="6768" w="3686">
                  <a:moveTo>
                    <a:pt x="302" y="0"/>
                  </a:moveTo>
                  <a:lnTo>
                    <a:pt x="1" y="394"/>
                  </a:lnTo>
                  <a:lnTo>
                    <a:pt x="302" y="765"/>
                  </a:lnTo>
                  <a:cubicBezTo>
                    <a:pt x="1646" y="765"/>
                    <a:pt x="2805" y="1924"/>
                    <a:pt x="2805" y="3384"/>
                  </a:cubicBezTo>
                  <a:lnTo>
                    <a:pt x="2805" y="6767"/>
                  </a:lnTo>
                  <a:lnTo>
                    <a:pt x="3686" y="6767"/>
                  </a:lnTo>
                  <a:lnTo>
                    <a:pt x="3686" y="3384"/>
                  </a:lnTo>
                  <a:cubicBezTo>
                    <a:pt x="3686" y="1437"/>
                    <a:pt x="2133" y="0"/>
                    <a:pt x="3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2"/>
            <p:cNvSpPr/>
            <p:nvPr/>
          </p:nvSpPr>
          <p:spPr>
            <a:xfrm>
              <a:off x="3986520" y="1333475"/>
              <a:ext cx="96791" cy="193582"/>
            </a:xfrm>
            <a:custGeom>
              <a:rect b="b" l="l" r="r" t="t"/>
              <a:pathLst>
                <a:path extrusionOk="0" h="6768" w="3384">
                  <a:moveTo>
                    <a:pt x="3384" y="0"/>
                  </a:moveTo>
                  <a:cubicBezTo>
                    <a:pt x="1437" y="0"/>
                    <a:pt x="0" y="1437"/>
                    <a:pt x="0" y="3384"/>
                  </a:cubicBezTo>
                  <a:lnTo>
                    <a:pt x="0" y="6767"/>
                  </a:lnTo>
                  <a:lnTo>
                    <a:pt x="765" y="6767"/>
                  </a:lnTo>
                  <a:lnTo>
                    <a:pt x="765" y="3384"/>
                  </a:lnTo>
                  <a:cubicBezTo>
                    <a:pt x="765" y="1924"/>
                    <a:pt x="1924" y="765"/>
                    <a:pt x="3384" y="765"/>
                  </a:cubicBezTo>
                  <a:lnTo>
                    <a:pt x="33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2"/>
            <p:cNvSpPr/>
            <p:nvPr/>
          </p:nvSpPr>
          <p:spPr>
            <a:xfrm>
              <a:off x="4066719" y="1449455"/>
              <a:ext cx="159774" cy="289715"/>
            </a:xfrm>
            <a:custGeom>
              <a:rect b="b" l="l" r="r" t="t"/>
              <a:pathLst>
                <a:path extrusionOk="0" h="10129" w="5586">
                  <a:moveTo>
                    <a:pt x="580" y="1"/>
                  </a:moveTo>
                  <a:lnTo>
                    <a:pt x="1" y="5030"/>
                  </a:lnTo>
                  <a:lnTo>
                    <a:pt x="580" y="10128"/>
                  </a:lnTo>
                  <a:cubicBezTo>
                    <a:pt x="3384" y="10128"/>
                    <a:pt x="5586" y="7811"/>
                    <a:pt x="5586" y="5123"/>
                  </a:cubicBezTo>
                  <a:cubicBezTo>
                    <a:pt x="5586" y="2318"/>
                    <a:pt x="3384" y="1"/>
                    <a:pt x="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2"/>
            <p:cNvSpPr/>
            <p:nvPr/>
          </p:nvSpPr>
          <p:spPr>
            <a:xfrm>
              <a:off x="3936811" y="1449455"/>
              <a:ext cx="146502" cy="289715"/>
            </a:xfrm>
            <a:custGeom>
              <a:rect b="b" l="l" r="r" t="t"/>
              <a:pathLst>
                <a:path extrusionOk="0" h="10129" w="5122">
                  <a:moveTo>
                    <a:pt x="5122" y="1"/>
                  </a:moveTo>
                  <a:cubicBezTo>
                    <a:pt x="2318" y="1"/>
                    <a:pt x="0" y="2318"/>
                    <a:pt x="0" y="5123"/>
                  </a:cubicBezTo>
                  <a:cubicBezTo>
                    <a:pt x="0" y="7811"/>
                    <a:pt x="2318" y="10128"/>
                    <a:pt x="5122" y="10128"/>
                  </a:cubicBezTo>
                  <a:lnTo>
                    <a:pt x="5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2"/>
            <p:cNvSpPr/>
            <p:nvPr/>
          </p:nvSpPr>
          <p:spPr>
            <a:xfrm>
              <a:off x="4066719" y="1487924"/>
              <a:ext cx="121332" cy="212803"/>
            </a:xfrm>
            <a:custGeom>
              <a:rect b="b" l="l" r="r" t="t"/>
              <a:pathLst>
                <a:path extrusionOk="0" h="7440" w="4242">
                  <a:moveTo>
                    <a:pt x="580" y="0"/>
                  </a:moveTo>
                  <a:lnTo>
                    <a:pt x="1" y="3778"/>
                  </a:lnTo>
                  <a:lnTo>
                    <a:pt x="580" y="7439"/>
                  </a:lnTo>
                  <a:cubicBezTo>
                    <a:pt x="2596" y="7439"/>
                    <a:pt x="4242" y="5794"/>
                    <a:pt x="4242" y="3778"/>
                  </a:cubicBezTo>
                  <a:cubicBezTo>
                    <a:pt x="4242" y="1738"/>
                    <a:pt x="2596" y="0"/>
                    <a:pt x="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2"/>
            <p:cNvSpPr/>
            <p:nvPr/>
          </p:nvSpPr>
          <p:spPr>
            <a:xfrm>
              <a:off x="3977911" y="1487924"/>
              <a:ext cx="105400" cy="212803"/>
            </a:xfrm>
            <a:custGeom>
              <a:rect b="b" l="l" r="r" t="t"/>
              <a:pathLst>
                <a:path extrusionOk="0" h="7440" w="3685">
                  <a:moveTo>
                    <a:pt x="3685" y="0"/>
                  </a:moveTo>
                  <a:cubicBezTo>
                    <a:pt x="1646" y="0"/>
                    <a:pt x="0" y="1738"/>
                    <a:pt x="0" y="3778"/>
                  </a:cubicBezTo>
                  <a:cubicBezTo>
                    <a:pt x="0" y="5794"/>
                    <a:pt x="1646" y="7439"/>
                    <a:pt x="3685" y="7439"/>
                  </a:cubicBezTo>
                  <a:lnTo>
                    <a:pt x="36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2"/>
            <p:cNvSpPr/>
            <p:nvPr/>
          </p:nvSpPr>
          <p:spPr>
            <a:xfrm>
              <a:off x="4069378" y="1598612"/>
              <a:ext cx="24541" cy="44448"/>
            </a:xfrm>
            <a:custGeom>
              <a:rect b="b" l="l" r="r" t="t"/>
              <a:pathLst>
                <a:path extrusionOk="0" h="1554" w="858">
                  <a:moveTo>
                    <a:pt x="0" y="0"/>
                  </a:moveTo>
                  <a:lnTo>
                    <a:pt x="0" y="1553"/>
                  </a:lnTo>
                  <a:lnTo>
                    <a:pt x="858" y="1553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2"/>
            <p:cNvSpPr/>
            <p:nvPr/>
          </p:nvSpPr>
          <p:spPr>
            <a:xfrm>
              <a:off x="4066719" y="1546242"/>
              <a:ext cx="49740" cy="66301"/>
            </a:xfrm>
            <a:custGeom>
              <a:rect b="b" l="l" r="r" t="t"/>
              <a:pathLst>
                <a:path extrusionOk="0" h="2318" w="1739">
                  <a:moveTo>
                    <a:pt x="580" y="0"/>
                  </a:moveTo>
                  <a:lnTo>
                    <a:pt x="1" y="1159"/>
                  </a:lnTo>
                  <a:lnTo>
                    <a:pt x="580" y="2318"/>
                  </a:lnTo>
                  <a:cubicBezTo>
                    <a:pt x="1159" y="2318"/>
                    <a:pt x="1739" y="1831"/>
                    <a:pt x="1739" y="1159"/>
                  </a:cubicBezTo>
                  <a:cubicBezTo>
                    <a:pt x="1739" y="487"/>
                    <a:pt x="1159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2"/>
            <p:cNvSpPr/>
            <p:nvPr/>
          </p:nvSpPr>
          <p:spPr>
            <a:xfrm>
              <a:off x="4050158" y="1546242"/>
              <a:ext cx="33150" cy="66301"/>
            </a:xfrm>
            <a:custGeom>
              <a:rect b="b" l="l" r="r" t="t"/>
              <a:pathLst>
                <a:path extrusionOk="0" h="2318" w="1159">
                  <a:moveTo>
                    <a:pt x="1159" y="0"/>
                  </a:moveTo>
                  <a:cubicBezTo>
                    <a:pt x="487" y="0"/>
                    <a:pt x="0" y="487"/>
                    <a:pt x="0" y="1159"/>
                  </a:cubicBezTo>
                  <a:cubicBezTo>
                    <a:pt x="0" y="1831"/>
                    <a:pt x="487" y="2318"/>
                    <a:pt x="1159" y="2318"/>
                  </a:cubicBezTo>
                  <a:lnTo>
                    <a:pt x="11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4" name="Google Shape;1404;p42"/>
          <p:cNvGrpSpPr/>
          <p:nvPr/>
        </p:nvGrpSpPr>
        <p:grpSpPr>
          <a:xfrm>
            <a:off x="7600325" y="2733830"/>
            <a:ext cx="355101" cy="309068"/>
            <a:chOff x="7383596" y="1963168"/>
            <a:chExt cx="409009" cy="355987"/>
          </a:xfrm>
        </p:grpSpPr>
        <p:sp>
          <p:nvSpPr>
            <p:cNvPr id="1405" name="Google Shape;1405;p42"/>
            <p:cNvSpPr/>
            <p:nvPr/>
          </p:nvSpPr>
          <p:spPr>
            <a:xfrm>
              <a:off x="7571165" y="1987680"/>
              <a:ext cx="221441" cy="331474"/>
            </a:xfrm>
            <a:custGeom>
              <a:rect b="b" l="l" r="r" t="t"/>
              <a:pathLst>
                <a:path extrusionOk="0" h="11589" w="7742">
                  <a:moveTo>
                    <a:pt x="580" y="1"/>
                  </a:moveTo>
                  <a:lnTo>
                    <a:pt x="1" y="11009"/>
                  </a:lnTo>
                  <a:lnTo>
                    <a:pt x="1739" y="11588"/>
                  </a:lnTo>
                  <a:lnTo>
                    <a:pt x="7741" y="1158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2"/>
            <p:cNvSpPr/>
            <p:nvPr/>
          </p:nvSpPr>
          <p:spPr>
            <a:xfrm>
              <a:off x="7383596" y="1963168"/>
              <a:ext cx="204193" cy="355987"/>
            </a:xfrm>
            <a:custGeom>
              <a:rect b="b" l="l" r="r" t="t"/>
              <a:pathLst>
                <a:path extrusionOk="0" h="12446" w="7139">
                  <a:moveTo>
                    <a:pt x="0" y="1"/>
                  </a:moveTo>
                  <a:lnTo>
                    <a:pt x="0" y="12445"/>
                  </a:lnTo>
                  <a:lnTo>
                    <a:pt x="5979" y="12445"/>
                  </a:lnTo>
                  <a:lnTo>
                    <a:pt x="7138" y="11866"/>
                  </a:lnTo>
                  <a:lnTo>
                    <a:pt x="7138" y="858"/>
                  </a:lnTo>
                  <a:lnTo>
                    <a:pt x="5701" y="858"/>
                  </a:lnTo>
                  <a:lnTo>
                    <a:pt x="5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2"/>
            <p:cNvSpPr/>
            <p:nvPr/>
          </p:nvSpPr>
          <p:spPr>
            <a:xfrm>
              <a:off x="7571165" y="2062587"/>
              <a:ext cx="102111" cy="256564"/>
            </a:xfrm>
            <a:custGeom>
              <a:rect b="b" l="l" r="r" t="t"/>
              <a:pathLst>
                <a:path extrusionOk="0" h="8970" w="3570">
                  <a:moveTo>
                    <a:pt x="1461" y="1"/>
                  </a:moveTo>
                  <a:lnTo>
                    <a:pt x="1461" y="2504"/>
                  </a:lnTo>
                  <a:lnTo>
                    <a:pt x="580" y="2504"/>
                  </a:lnTo>
                  <a:lnTo>
                    <a:pt x="1" y="4450"/>
                  </a:lnTo>
                  <a:lnTo>
                    <a:pt x="580" y="8969"/>
                  </a:lnTo>
                  <a:lnTo>
                    <a:pt x="1739" y="8969"/>
                  </a:lnTo>
                  <a:lnTo>
                    <a:pt x="1739" y="5493"/>
                  </a:lnTo>
                  <a:cubicBezTo>
                    <a:pt x="2805" y="5030"/>
                    <a:pt x="3570" y="3964"/>
                    <a:pt x="3570" y="2805"/>
                  </a:cubicBezTo>
                  <a:cubicBezTo>
                    <a:pt x="3570" y="1438"/>
                    <a:pt x="2712" y="395"/>
                    <a:pt x="14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2"/>
            <p:cNvSpPr/>
            <p:nvPr/>
          </p:nvSpPr>
          <p:spPr>
            <a:xfrm>
              <a:off x="7502235" y="2062587"/>
              <a:ext cx="85550" cy="256564"/>
            </a:xfrm>
            <a:custGeom>
              <a:rect b="b" l="l" r="r" t="t"/>
              <a:pathLst>
                <a:path extrusionOk="0" h="8970" w="2991">
                  <a:moveTo>
                    <a:pt x="2133" y="1"/>
                  </a:moveTo>
                  <a:cubicBezTo>
                    <a:pt x="881" y="395"/>
                    <a:pt x="1" y="1438"/>
                    <a:pt x="1" y="2805"/>
                  </a:cubicBezTo>
                  <a:cubicBezTo>
                    <a:pt x="1" y="3964"/>
                    <a:pt x="765" y="5030"/>
                    <a:pt x="1831" y="5493"/>
                  </a:cubicBezTo>
                  <a:lnTo>
                    <a:pt x="1831" y="8969"/>
                  </a:lnTo>
                  <a:lnTo>
                    <a:pt x="2990" y="8969"/>
                  </a:lnTo>
                  <a:lnTo>
                    <a:pt x="2990" y="2504"/>
                  </a:lnTo>
                  <a:lnTo>
                    <a:pt x="2133" y="2504"/>
                  </a:lnTo>
                  <a:lnTo>
                    <a:pt x="21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9" name="Google Shape;1409;p42"/>
          <p:cNvGrpSpPr/>
          <p:nvPr/>
        </p:nvGrpSpPr>
        <p:grpSpPr>
          <a:xfrm>
            <a:off x="5240294" y="2712254"/>
            <a:ext cx="355101" cy="352218"/>
            <a:chOff x="3075107" y="3153624"/>
            <a:chExt cx="409009" cy="405688"/>
          </a:xfrm>
        </p:grpSpPr>
        <p:sp>
          <p:nvSpPr>
            <p:cNvPr id="1410" name="Google Shape;1410;p42"/>
            <p:cNvSpPr/>
            <p:nvPr/>
          </p:nvSpPr>
          <p:spPr>
            <a:xfrm>
              <a:off x="3262704" y="3172844"/>
              <a:ext cx="221412" cy="226732"/>
            </a:xfrm>
            <a:custGeom>
              <a:rect b="b" l="l" r="r" t="t"/>
              <a:pathLst>
                <a:path extrusionOk="0" h="7927" w="7741">
                  <a:moveTo>
                    <a:pt x="579" y="1"/>
                  </a:moveTo>
                  <a:lnTo>
                    <a:pt x="0" y="4242"/>
                  </a:lnTo>
                  <a:lnTo>
                    <a:pt x="579" y="7927"/>
                  </a:lnTo>
                  <a:lnTo>
                    <a:pt x="5516" y="7927"/>
                  </a:lnTo>
                  <a:cubicBezTo>
                    <a:pt x="6675" y="7927"/>
                    <a:pt x="7741" y="6953"/>
                    <a:pt x="7741" y="5702"/>
                  </a:cubicBezTo>
                  <a:cubicBezTo>
                    <a:pt x="7741" y="4450"/>
                    <a:pt x="6767" y="3477"/>
                    <a:pt x="5516" y="3477"/>
                  </a:cubicBezTo>
                  <a:cubicBezTo>
                    <a:pt x="5423" y="2133"/>
                    <a:pt x="4264" y="974"/>
                    <a:pt x="2897" y="974"/>
                  </a:cubicBezTo>
                  <a:cubicBezTo>
                    <a:pt x="2410" y="974"/>
                    <a:pt x="2040" y="1067"/>
                    <a:pt x="1646" y="1252"/>
                  </a:cubicBezTo>
                  <a:cubicBezTo>
                    <a:pt x="1460" y="766"/>
                    <a:pt x="1066" y="279"/>
                    <a:pt x="5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2"/>
            <p:cNvSpPr/>
            <p:nvPr/>
          </p:nvSpPr>
          <p:spPr>
            <a:xfrm>
              <a:off x="3075107" y="3153624"/>
              <a:ext cx="204193" cy="245953"/>
            </a:xfrm>
            <a:custGeom>
              <a:rect b="b" l="l" r="r" t="t"/>
              <a:pathLst>
                <a:path extrusionOk="0" h="8599" w="7139">
                  <a:moveTo>
                    <a:pt x="5215" y="1"/>
                  </a:moveTo>
                  <a:cubicBezTo>
                    <a:pt x="3291" y="1"/>
                    <a:pt x="1739" y="1530"/>
                    <a:pt x="1739" y="3384"/>
                  </a:cubicBezTo>
                  <a:cubicBezTo>
                    <a:pt x="1739" y="3662"/>
                    <a:pt x="1831" y="3964"/>
                    <a:pt x="1831" y="4149"/>
                  </a:cubicBezTo>
                  <a:cubicBezTo>
                    <a:pt x="858" y="4334"/>
                    <a:pt x="1" y="5308"/>
                    <a:pt x="1" y="6374"/>
                  </a:cubicBezTo>
                  <a:cubicBezTo>
                    <a:pt x="1" y="7625"/>
                    <a:pt x="1067" y="8599"/>
                    <a:pt x="2225" y="8599"/>
                  </a:cubicBezTo>
                  <a:lnTo>
                    <a:pt x="7138" y="8599"/>
                  </a:lnTo>
                  <a:lnTo>
                    <a:pt x="7138" y="673"/>
                  </a:lnTo>
                  <a:cubicBezTo>
                    <a:pt x="6559" y="186"/>
                    <a:pt x="5887" y="1"/>
                    <a:pt x="5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2"/>
            <p:cNvSpPr/>
            <p:nvPr/>
          </p:nvSpPr>
          <p:spPr>
            <a:xfrm>
              <a:off x="3177186" y="3487691"/>
              <a:ext cx="102111" cy="71621"/>
            </a:xfrm>
            <a:custGeom>
              <a:rect b="b" l="l" r="r" t="t"/>
              <a:pathLst>
                <a:path extrusionOk="0" h="2504" w="3570">
                  <a:moveTo>
                    <a:pt x="1924" y="1"/>
                  </a:moveTo>
                  <a:lnTo>
                    <a:pt x="0" y="974"/>
                  </a:lnTo>
                  <a:cubicBezTo>
                    <a:pt x="881" y="1924"/>
                    <a:pt x="2133" y="2504"/>
                    <a:pt x="3569" y="2504"/>
                  </a:cubicBezTo>
                  <a:lnTo>
                    <a:pt x="19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2"/>
            <p:cNvSpPr/>
            <p:nvPr/>
          </p:nvSpPr>
          <p:spPr>
            <a:xfrm>
              <a:off x="3144037" y="3412812"/>
              <a:ext cx="77599" cy="102769"/>
            </a:xfrm>
            <a:custGeom>
              <a:rect b="b" l="l" r="r" t="t"/>
              <a:pathLst>
                <a:path extrusionOk="0" h="3593" w="2713">
                  <a:moveTo>
                    <a:pt x="2712" y="0"/>
                  </a:moveTo>
                  <a:lnTo>
                    <a:pt x="1" y="394"/>
                  </a:lnTo>
                  <a:cubicBezTo>
                    <a:pt x="1" y="1646"/>
                    <a:pt x="487" y="2712"/>
                    <a:pt x="1159" y="3592"/>
                  </a:cubicBezTo>
                  <a:cubicBezTo>
                    <a:pt x="1646" y="3291"/>
                    <a:pt x="2133" y="3106"/>
                    <a:pt x="2712" y="2897"/>
                  </a:cubicBezTo>
                  <a:lnTo>
                    <a:pt x="27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2"/>
            <p:cNvSpPr/>
            <p:nvPr/>
          </p:nvSpPr>
          <p:spPr>
            <a:xfrm>
              <a:off x="3144037" y="3333270"/>
              <a:ext cx="94159" cy="90842"/>
            </a:xfrm>
            <a:custGeom>
              <a:rect b="b" l="l" r="r" t="t"/>
              <a:pathLst>
                <a:path extrusionOk="0" h="3176" w="3292">
                  <a:moveTo>
                    <a:pt x="1159" y="0"/>
                  </a:moveTo>
                  <a:cubicBezTo>
                    <a:pt x="487" y="858"/>
                    <a:pt x="1" y="2016"/>
                    <a:pt x="1" y="3175"/>
                  </a:cubicBezTo>
                  <a:lnTo>
                    <a:pt x="2318" y="3175"/>
                  </a:lnTo>
                  <a:lnTo>
                    <a:pt x="3292" y="278"/>
                  </a:lnTo>
                  <a:lnTo>
                    <a:pt x="11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2"/>
            <p:cNvSpPr/>
            <p:nvPr/>
          </p:nvSpPr>
          <p:spPr>
            <a:xfrm>
              <a:off x="3177186" y="3288852"/>
              <a:ext cx="102111" cy="63669"/>
            </a:xfrm>
            <a:custGeom>
              <a:rect b="b" l="l" r="r" t="t"/>
              <a:pathLst>
                <a:path extrusionOk="0" h="2226" w="3570">
                  <a:moveTo>
                    <a:pt x="3569" y="0"/>
                  </a:moveTo>
                  <a:cubicBezTo>
                    <a:pt x="2133" y="0"/>
                    <a:pt x="881" y="580"/>
                    <a:pt x="0" y="1553"/>
                  </a:cubicBezTo>
                  <a:cubicBezTo>
                    <a:pt x="487" y="1831"/>
                    <a:pt x="974" y="2017"/>
                    <a:pt x="1553" y="2225"/>
                  </a:cubicBezTo>
                  <a:lnTo>
                    <a:pt x="35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2"/>
            <p:cNvSpPr/>
            <p:nvPr/>
          </p:nvSpPr>
          <p:spPr>
            <a:xfrm>
              <a:off x="3279264" y="3487691"/>
              <a:ext cx="102111" cy="71621"/>
            </a:xfrm>
            <a:custGeom>
              <a:rect b="b" l="l" r="r" t="t"/>
              <a:pathLst>
                <a:path extrusionOk="0" h="2504" w="3570">
                  <a:moveTo>
                    <a:pt x="1646" y="1"/>
                  </a:moveTo>
                  <a:lnTo>
                    <a:pt x="0" y="2504"/>
                  </a:lnTo>
                  <a:cubicBezTo>
                    <a:pt x="1461" y="2504"/>
                    <a:pt x="2712" y="1924"/>
                    <a:pt x="3569" y="974"/>
                  </a:cubicBezTo>
                  <a:lnTo>
                    <a:pt x="16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2"/>
            <p:cNvSpPr/>
            <p:nvPr/>
          </p:nvSpPr>
          <p:spPr>
            <a:xfrm>
              <a:off x="3337583" y="3412812"/>
              <a:ext cx="76941" cy="102769"/>
            </a:xfrm>
            <a:custGeom>
              <a:rect b="b" l="l" r="r" t="t"/>
              <a:pathLst>
                <a:path extrusionOk="0" h="3593" w="2690">
                  <a:moveTo>
                    <a:pt x="1" y="0"/>
                  </a:moveTo>
                  <a:lnTo>
                    <a:pt x="1" y="2897"/>
                  </a:lnTo>
                  <a:cubicBezTo>
                    <a:pt x="580" y="3106"/>
                    <a:pt x="1067" y="3291"/>
                    <a:pt x="1530" y="3592"/>
                  </a:cubicBezTo>
                  <a:cubicBezTo>
                    <a:pt x="2226" y="2712"/>
                    <a:pt x="2689" y="1646"/>
                    <a:pt x="2689" y="39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2"/>
            <p:cNvSpPr/>
            <p:nvPr/>
          </p:nvSpPr>
          <p:spPr>
            <a:xfrm>
              <a:off x="3321022" y="3333270"/>
              <a:ext cx="93502" cy="90842"/>
            </a:xfrm>
            <a:custGeom>
              <a:rect b="b" l="l" r="r" t="t"/>
              <a:pathLst>
                <a:path extrusionOk="0" h="3176" w="3269">
                  <a:moveTo>
                    <a:pt x="2109" y="0"/>
                  </a:moveTo>
                  <a:lnTo>
                    <a:pt x="1" y="278"/>
                  </a:lnTo>
                  <a:lnTo>
                    <a:pt x="951" y="3175"/>
                  </a:lnTo>
                  <a:lnTo>
                    <a:pt x="3268" y="3175"/>
                  </a:lnTo>
                  <a:cubicBezTo>
                    <a:pt x="3268" y="2016"/>
                    <a:pt x="2805" y="858"/>
                    <a:pt x="21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2"/>
            <p:cNvSpPr/>
            <p:nvPr/>
          </p:nvSpPr>
          <p:spPr>
            <a:xfrm>
              <a:off x="3279264" y="3288852"/>
              <a:ext cx="102111" cy="63669"/>
            </a:xfrm>
            <a:custGeom>
              <a:rect b="b" l="l" r="r" t="t"/>
              <a:pathLst>
                <a:path extrusionOk="0" h="2226" w="3570">
                  <a:moveTo>
                    <a:pt x="0" y="0"/>
                  </a:moveTo>
                  <a:lnTo>
                    <a:pt x="2040" y="2225"/>
                  </a:lnTo>
                  <a:cubicBezTo>
                    <a:pt x="2619" y="2017"/>
                    <a:pt x="3106" y="1831"/>
                    <a:pt x="3569" y="1553"/>
                  </a:cubicBezTo>
                  <a:cubicBezTo>
                    <a:pt x="2712" y="580"/>
                    <a:pt x="1461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2"/>
            <p:cNvSpPr/>
            <p:nvPr/>
          </p:nvSpPr>
          <p:spPr>
            <a:xfrm>
              <a:off x="3268653" y="3479081"/>
              <a:ext cx="68961" cy="80230"/>
            </a:xfrm>
            <a:custGeom>
              <a:rect b="b" l="l" r="r" t="t"/>
              <a:pathLst>
                <a:path extrusionOk="0" h="2805" w="2411">
                  <a:moveTo>
                    <a:pt x="1" y="1"/>
                  </a:moveTo>
                  <a:lnTo>
                    <a:pt x="371" y="2805"/>
                  </a:lnTo>
                  <a:cubicBezTo>
                    <a:pt x="1159" y="2805"/>
                    <a:pt x="1924" y="1947"/>
                    <a:pt x="2411" y="58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42"/>
            <p:cNvSpPr/>
            <p:nvPr/>
          </p:nvSpPr>
          <p:spPr>
            <a:xfrm>
              <a:off x="3268653" y="3412812"/>
              <a:ext cx="79572" cy="82890"/>
            </a:xfrm>
            <a:custGeom>
              <a:rect b="b" l="l" r="r" t="t"/>
              <a:pathLst>
                <a:path extrusionOk="0" h="2898" w="2782">
                  <a:moveTo>
                    <a:pt x="1" y="0"/>
                  </a:moveTo>
                  <a:lnTo>
                    <a:pt x="371" y="2712"/>
                  </a:lnTo>
                  <a:cubicBezTo>
                    <a:pt x="1044" y="2712"/>
                    <a:pt x="1832" y="2804"/>
                    <a:pt x="2411" y="2897"/>
                  </a:cubicBezTo>
                  <a:cubicBezTo>
                    <a:pt x="2689" y="2225"/>
                    <a:pt x="2782" y="1367"/>
                    <a:pt x="2782" y="39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42"/>
            <p:cNvSpPr/>
            <p:nvPr/>
          </p:nvSpPr>
          <p:spPr>
            <a:xfrm>
              <a:off x="3268653" y="3349831"/>
              <a:ext cx="79572" cy="74281"/>
            </a:xfrm>
            <a:custGeom>
              <a:rect b="b" l="l" r="r" t="t"/>
              <a:pathLst>
                <a:path extrusionOk="0" h="2597" w="2782">
                  <a:moveTo>
                    <a:pt x="1" y="1"/>
                  </a:moveTo>
                  <a:lnTo>
                    <a:pt x="371" y="2596"/>
                  </a:lnTo>
                  <a:lnTo>
                    <a:pt x="2782" y="2596"/>
                  </a:lnTo>
                  <a:cubicBezTo>
                    <a:pt x="2782" y="1739"/>
                    <a:pt x="2689" y="858"/>
                    <a:pt x="2411" y="9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42"/>
            <p:cNvSpPr/>
            <p:nvPr/>
          </p:nvSpPr>
          <p:spPr>
            <a:xfrm>
              <a:off x="3268653" y="3288852"/>
              <a:ext cx="68961" cy="71621"/>
            </a:xfrm>
            <a:custGeom>
              <a:rect b="b" l="l" r="r" t="t"/>
              <a:pathLst>
                <a:path extrusionOk="0" h="2504" w="2411">
                  <a:moveTo>
                    <a:pt x="371" y="0"/>
                  </a:moveTo>
                  <a:lnTo>
                    <a:pt x="1" y="1252"/>
                  </a:lnTo>
                  <a:lnTo>
                    <a:pt x="371" y="2503"/>
                  </a:lnTo>
                  <a:cubicBezTo>
                    <a:pt x="1044" y="2503"/>
                    <a:pt x="1832" y="2411"/>
                    <a:pt x="2411" y="2225"/>
                  </a:cubicBezTo>
                  <a:cubicBezTo>
                    <a:pt x="1924" y="858"/>
                    <a:pt x="1159" y="0"/>
                    <a:pt x="3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2"/>
            <p:cNvSpPr/>
            <p:nvPr/>
          </p:nvSpPr>
          <p:spPr>
            <a:xfrm>
              <a:off x="3221604" y="3490350"/>
              <a:ext cx="57691" cy="68961"/>
            </a:xfrm>
            <a:custGeom>
              <a:rect b="b" l="l" r="r" t="t"/>
              <a:pathLst>
                <a:path extrusionOk="0" h="2411" w="2017">
                  <a:moveTo>
                    <a:pt x="2016" y="1"/>
                  </a:moveTo>
                  <a:cubicBezTo>
                    <a:pt x="1344" y="1"/>
                    <a:pt x="672" y="93"/>
                    <a:pt x="0" y="186"/>
                  </a:cubicBezTo>
                  <a:cubicBezTo>
                    <a:pt x="487" y="1553"/>
                    <a:pt x="1252" y="2411"/>
                    <a:pt x="2016" y="2411"/>
                  </a:cubicBezTo>
                  <a:lnTo>
                    <a:pt x="20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2"/>
            <p:cNvSpPr/>
            <p:nvPr/>
          </p:nvSpPr>
          <p:spPr>
            <a:xfrm>
              <a:off x="3210335" y="3424081"/>
              <a:ext cx="68961" cy="71621"/>
            </a:xfrm>
            <a:custGeom>
              <a:rect b="b" l="l" r="r" t="t"/>
              <a:pathLst>
                <a:path extrusionOk="0" h="2504" w="2411">
                  <a:moveTo>
                    <a:pt x="0" y="0"/>
                  </a:moveTo>
                  <a:cubicBezTo>
                    <a:pt x="0" y="973"/>
                    <a:pt x="93" y="1831"/>
                    <a:pt x="394" y="2503"/>
                  </a:cubicBezTo>
                  <a:cubicBezTo>
                    <a:pt x="1066" y="2410"/>
                    <a:pt x="1738" y="2318"/>
                    <a:pt x="2410" y="2318"/>
                  </a:cubicBezTo>
                  <a:lnTo>
                    <a:pt x="24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2"/>
            <p:cNvSpPr/>
            <p:nvPr/>
          </p:nvSpPr>
          <p:spPr>
            <a:xfrm>
              <a:off x="3221604" y="3288852"/>
              <a:ext cx="57691" cy="71621"/>
            </a:xfrm>
            <a:custGeom>
              <a:rect b="b" l="l" r="r" t="t"/>
              <a:pathLst>
                <a:path extrusionOk="0" h="2504" w="2017">
                  <a:moveTo>
                    <a:pt x="2016" y="0"/>
                  </a:moveTo>
                  <a:cubicBezTo>
                    <a:pt x="1252" y="0"/>
                    <a:pt x="487" y="858"/>
                    <a:pt x="0" y="2225"/>
                  </a:cubicBezTo>
                  <a:cubicBezTo>
                    <a:pt x="672" y="2411"/>
                    <a:pt x="1344" y="2503"/>
                    <a:pt x="2016" y="2503"/>
                  </a:cubicBezTo>
                  <a:lnTo>
                    <a:pt x="20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2"/>
            <p:cNvSpPr/>
            <p:nvPr/>
          </p:nvSpPr>
          <p:spPr>
            <a:xfrm>
              <a:off x="3210335" y="3352491"/>
              <a:ext cx="68961" cy="71621"/>
            </a:xfrm>
            <a:custGeom>
              <a:rect b="b" l="l" r="r" t="t"/>
              <a:pathLst>
                <a:path extrusionOk="0" h="2504" w="2411">
                  <a:moveTo>
                    <a:pt x="394" y="0"/>
                  </a:moveTo>
                  <a:cubicBezTo>
                    <a:pt x="93" y="765"/>
                    <a:pt x="0" y="1646"/>
                    <a:pt x="0" y="2503"/>
                  </a:cubicBezTo>
                  <a:lnTo>
                    <a:pt x="2410" y="2503"/>
                  </a:lnTo>
                  <a:lnTo>
                    <a:pt x="2410" y="278"/>
                  </a:lnTo>
                  <a:cubicBezTo>
                    <a:pt x="1738" y="278"/>
                    <a:pt x="1066" y="186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8" name="Google Shape;1428;p42"/>
          <p:cNvGrpSpPr/>
          <p:nvPr/>
        </p:nvGrpSpPr>
        <p:grpSpPr>
          <a:xfrm>
            <a:off x="6409083" y="3702790"/>
            <a:ext cx="355125" cy="355102"/>
            <a:chOff x="4798486" y="3758147"/>
            <a:chExt cx="409036" cy="409009"/>
          </a:xfrm>
        </p:grpSpPr>
        <p:sp>
          <p:nvSpPr>
            <p:cNvPr id="1429" name="Google Shape;1429;p42"/>
            <p:cNvSpPr/>
            <p:nvPr/>
          </p:nvSpPr>
          <p:spPr>
            <a:xfrm>
              <a:off x="5011280" y="3758147"/>
              <a:ext cx="196242" cy="110720"/>
            </a:xfrm>
            <a:custGeom>
              <a:rect b="b" l="l" r="r" t="t"/>
              <a:pathLst>
                <a:path extrusionOk="0" h="3871" w="6861">
                  <a:moveTo>
                    <a:pt x="580" y="0"/>
                  </a:moveTo>
                  <a:lnTo>
                    <a:pt x="0" y="3871"/>
                  </a:lnTo>
                  <a:lnTo>
                    <a:pt x="6860" y="3291"/>
                  </a:lnTo>
                  <a:lnTo>
                    <a:pt x="68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2"/>
            <p:cNvSpPr/>
            <p:nvPr/>
          </p:nvSpPr>
          <p:spPr>
            <a:xfrm>
              <a:off x="4850855" y="3758147"/>
              <a:ext cx="177021" cy="110720"/>
            </a:xfrm>
            <a:custGeom>
              <a:rect b="b" l="l" r="r" t="t"/>
              <a:pathLst>
                <a:path extrusionOk="0" h="3871" w="6189">
                  <a:moveTo>
                    <a:pt x="1" y="0"/>
                  </a:moveTo>
                  <a:lnTo>
                    <a:pt x="1" y="3291"/>
                  </a:lnTo>
                  <a:lnTo>
                    <a:pt x="6189" y="3871"/>
                  </a:lnTo>
                  <a:lnTo>
                    <a:pt x="6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2"/>
            <p:cNvSpPr/>
            <p:nvPr/>
          </p:nvSpPr>
          <p:spPr>
            <a:xfrm>
              <a:off x="5011280" y="3852275"/>
              <a:ext cx="196242" cy="196213"/>
            </a:xfrm>
            <a:custGeom>
              <a:rect b="b" l="l" r="r" t="t"/>
              <a:pathLst>
                <a:path extrusionOk="0" h="6860" w="6861">
                  <a:moveTo>
                    <a:pt x="580" y="0"/>
                  </a:moveTo>
                  <a:lnTo>
                    <a:pt x="0" y="3476"/>
                  </a:lnTo>
                  <a:lnTo>
                    <a:pt x="580" y="6860"/>
                  </a:lnTo>
                  <a:lnTo>
                    <a:pt x="6860" y="6860"/>
                  </a:lnTo>
                  <a:lnTo>
                    <a:pt x="68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2"/>
            <p:cNvSpPr/>
            <p:nvPr/>
          </p:nvSpPr>
          <p:spPr>
            <a:xfrm>
              <a:off x="4850855" y="3852275"/>
              <a:ext cx="177021" cy="196213"/>
            </a:xfrm>
            <a:custGeom>
              <a:rect b="b" l="l" r="r" t="t"/>
              <a:pathLst>
                <a:path extrusionOk="0" h="6860" w="6189">
                  <a:moveTo>
                    <a:pt x="1" y="0"/>
                  </a:moveTo>
                  <a:lnTo>
                    <a:pt x="1" y="6860"/>
                  </a:lnTo>
                  <a:lnTo>
                    <a:pt x="6189" y="6860"/>
                  </a:lnTo>
                  <a:lnTo>
                    <a:pt x="61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2"/>
            <p:cNvSpPr/>
            <p:nvPr/>
          </p:nvSpPr>
          <p:spPr>
            <a:xfrm>
              <a:off x="4886664" y="3793928"/>
              <a:ext cx="27859" cy="22567"/>
            </a:xfrm>
            <a:custGeom>
              <a:rect b="b" l="l" r="r" t="t"/>
              <a:pathLst>
                <a:path extrusionOk="0" h="789" w="974">
                  <a:moveTo>
                    <a:pt x="0" y="1"/>
                  </a:moveTo>
                  <a:lnTo>
                    <a:pt x="0" y="789"/>
                  </a:lnTo>
                  <a:lnTo>
                    <a:pt x="974" y="789"/>
                  </a:lnTo>
                  <a:lnTo>
                    <a:pt x="9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2"/>
            <p:cNvSpPr/>
            <p:nvPr/>
          </p:nvSpPr>
          <p:spPr>
            <a:xfrm>
              <a:off x="4939033" y="3793928"/>
              <a:ext cx="25199" cy="22567"/>
            </a:xfrm>
            <a:custGeom>
              <a:rect b="b" l="l" r="r" t="t"/>
              <a:pathLst>
                <a:path extrusionOk="0" h="789" w="881">
                  <a:moveTo>
                    <a:pt x="0" y="1"/>
                  </a:moveTo>
                  <a:lnTo>
                    <a:pt x="0" y="789"/>
                  </a:lnTo>
                  <a:lnTo>
                    <a:pt x="881" y="789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2"/>
            <p:cNvSpPr/>
            <p:nvPr/>
          </p:nvSpPr>
          <p:spPr>
            <a:xfrm>
              <a:off x="4988742" y="3793928"/>
              <a:ext cx="25199" cy="22567"/>
            </a:xfrm>
            <a:custGeom>
              <a:rect b="b" l="l" r="r" t="t"/>
              <a:pathLst>
                <a:path extrusionOk="0" h="789" w="881">
                  <a:moveTo>
                    <a:pt x="0" y="1"/>
                  </a:moveTo>
                  <a:lnTo>
                    <a:pt x="0" y="789"/>
                  </a:lnTo>
                  <a:lnTo>
                    <a:pt x="881" y="789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42"/>
            <p:cNvSpPr/>
            <p:nvPr/>
          </p:nvSpPr>
          <p:spPr>
            <a:xfrm>
              <a:off x="4961571" y="3876787"/>
              <a:ext cx="192924" cy="108089"/>
            </a:xfrm>
            <a:custGeom>
              <a:rect b="b" l="l" r="r" t="t"/>
              <a:pathLst>
                <a:path extrusionOk="0" h="3779" w="6745">
                  <a:moveTo>
                    <a:pt x="579" y="1"/>
                  </a:moveTo>
                  <a:lnTo>
                    <a:pt x="0" y="3778"/>
                  </a:lnTo>
                  <a:lnTo>
                    <a:pt x="6744" y="3291"/>
                  </a:lnTo>
                  <a:lnTo>
                    <a:pt x="67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2"/>
            <p:cNvSpPr/>
            <p:nvPr/>
          </p:nvSpPr>
          <p:spPr>
            <a:xfrm>
              <a:off x="4798486" y="3876787"/>
              <a:ext cx="179681" cy="108089"/>
            </a:xfrm>
            <a:custGeom>
              <a:rect b="b" l="l" r="r" t="t"/>
              <a:pathLst>
                <a:path extrusionOk="0" h="3779" w="6282">
                  <a:moveTo>
                    <a:pt x="1" y="1"/>
                  </a:moveTo>
                  <a:lnTo>
                    <a:pt x="1" y="3291"/>
                  </a:lnTo>
                  <a:lnTo>
                    <a:pt x="6281" y="3778"/>
                  </a:lnTo>
                  <a:lnTo>
                    <a:pt x="62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2"/>
            <p:cNvSpPr/>
            <p:nvPr/>
          </p:nvSpPr>
          <p:spPr>
            <a:xfrm>
              <a:off x="4961571" y="3970915"/>
              <a:ext cx="192924" cy="196242"/>
            </a:xfrm>
            <a:custGeom>
              <a:rect b="b" l="l" r="r" t="t"/>
              <a:pathLst>
                <a:path extrusionOk="0" h="6861" w="6745">
                  <a:moveTo>
                    <a:pt x="579" y="0"/>
                  </a:moveTo>
                  <a:lnTo>
                    <a:pt x="0" y="3384"/>
                  </a:lnTo>
                  <a:lnTo>
                    <a:pt x="579" y="6860"/>
                  </a:lnTo>
                  <a:lnTo>
                    <a:pt x="6744" y="6860"/>
                  </a:lnTo>
                  <a:lnTo>
                    <a:pt x="67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2"/>
            <p:cNvSpPr/>
            <p:nvPr/>
          </p:nvSpPr>
          <p:spPr>
            <a:xfrm>
              <a:off x="4798486" y="3970915"/>
              <a:ext cx="179681" cy="196242"/>
            </a:xfrm>
            <a:custGeom>
              <a:rect b="b" l="l" r="r" t="t"/>
              <a:pathLst>
                <a:path extrusionOk="0" h="6861" w="6282">
                  <a:moveTo>
                    <a:pt x="1" y="0"/>
                  </a:moveTo>
                  <a:lnTo>
                    <a:pt x="1" y="6860"/>
                  </a:lnTo>
                  <a:lnTo>
                    <a:pt x="6281" y="6860"/>
                  </a:lnTo>
                  <a:lnTo>
                    <a:pt x="62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2"/>
            <p:cNvSpPr/>
            <p:nvPr/>
          </p:nvSpPr>
          <p:spPr>
            <a:xfrm>
              <a:off x="4836955" y="3909936"/>
              <a:ext cx="25199" cy="25227"/>
            </a:xfrm>
            <a:custGeom>
              <a:rect b="b" l="l" r="r" t="t"/>
              <a:pathLst>
                <a:path extrusionOk="0" h="882" w="881">
                  <a:moveTo>
                    <a:pt x="0" y="0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2"/>
            <p:cNvSpPr/>
            <p:nvPr/>
          </p:nvSpPr>
          <p:spPr>
            <a:xfrm>
              <a:off x="4886664" y="3909936"/>
              <a:ext cx="27859" cy="25227"/>
            </a:xfrm>
            <a:custGeom>
              <a:rect b="b" l="l" r="r" t="t"/>
              <a:pathLst>
                <a:path extrusionOk="0" h="882" w="974">
                  <a:moveTo>
                    <a:pt x="0" y="0"/>
                  </a:moveTo>
                  <a:lnTo>
                    <a:pt x="0" y="881"/>
                  </a:lnTo>
                  <a:lnTo>
                    <a:pt x="974" y="881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2"/>
            <p:cNvSpPr/>
            <p:nvPr/>
          </p:nvSpPr>
          <p:spPr>
            <a:xfrm>
              <a:off x="4939033" y="3909936"/>
              <a:ext cx="25199" cy="25227"/>
            </a:xfrm>
            <a:custGeom>
              <a:rect b="b" l="l" r="r" t="t"/>
              <a:pathLst>
                <a:path extrusionOk="0" h="882" w="881">
                  <a:moveTo>
                    <a:pt x="0" y="0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2"/>
            <p:cNvSpPr/>
            <p:nvPr/>
          </p:nvSpPr>
          <p:spPr>
            <a:xfrm>
              <a:off x="4988742" y="4056433"/>
              <a:ext cx="129941" cy="22539"/>
            </a:xfrm>
            <a:custGeom>
              <a:rect b="b" l="l" r="r" t="t"/>
              <a:pathLst>
                <a:path extrusionOk="0" h="788" w="4543">
                  <a:moveTo>
                    <a:pt x="0" y="0"/>
                  </a:moveTo>
                  <a:lnTo>
                    <a:pt x="0" y="788"/>
                  </a:lnTo>
                  <a:lnTo>
                    <a:pt x="4543" y="788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2"/>
            <p:cNvSpPr/>
            <p:nvPr/>
          </p:nvSpPr>
          <p:spPr>
            <a:xfrm>
              <a:off x="4836955" y="4056433"/>
              <a:ext cx="127281" cy="22539"/>
            </a:xfrm>
            <a:custGeom>
              <a:rect b="b" l="l" r="r" t="t"/>
              <a:pathLst>
                <a:path extrusionOk="0" h="788" w="4450">
                  <a:moveTo>
                    <a:pt x="0" y="0"/>
                  </a:moveTo>
                  <a:lnTo>
                    <a:pt x="0" y="788"/>
                  </a:lnTo>
                  <a:lnTo>
                    <a:pt x="4450" y="788"/>
                  </a:lnTo>
                  <a:lnTo>
                    <a:pt x="4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2"/>
            <p:cNvSpPr/>
            <p:nvPr/>
          </p:nvSpPr>
          <p:spPr>
            <a:xfrm>
              <a:off x="4836955" y="4004064"/>
              <a:ext cx="41788" cy="25199"/>
            </a:xfrm>
            <a:custGeom>
              <a:rect b="b" l="l" r="r" t="t"/>
              <a:pathLst>
                <a:path extrusionOk="0" h="881" w="1461">
                  <a:moveTo>
                    <a:pt x="0" y="0"/>
                  </a:moveTo>
                  <a:lnTo>
                    <a:pt x="0" y="881"/>
                  </a:lnTo>
                  <a:lnTo>
                    <a:pt x="1460" y="881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2"/>
            <p:cNvSpPr/>
            <p:nvPr/>
          </p:nvSpPr>
          <p:spPr>
            <a:xfrm>
              <a:off x="5074919" y="4004064"/>
              <a:ext cx="43762" cy="25199"/>
            </a:xfrm>
            <a:custGeom>
              <a:rect b="b" l="l" r="r" t="t"/>
              <a:pathLst>
                <a:path extrusionOk="0" h="881" w="1530">
                  <a:moveTo>
                    <a:pt x="0" y="0"/>
                  </a:moveTo>
                  <a:lnTo>
                    <a:pt x="0" y="881"/>
                  </a:lnTo>
                  <a:lnTo>
                    <a:pt x="1530" y="881"/>
                  </a:lnTo>
                  <a:lnTo>
                    <a:pt x="15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2"/>
            <p:cNvSpPr/>
            <p:nvPr/>
          </p:nvSpPr>
          <p:spPr>
            <a:xfrm>
              <a:off x="4836955" y="4106143"/>
              <a:ext cx="41788" cy="25199"/>
            </a:xfrm>
            <a:custGeom>
              <a:rect b="b" l="l" r="r" t="t"/>
              <a:pathLst>
                <a:path extrusionOk="0" h="881" w="1461">
                  <a:moveTo>
                    <a:pt x="0" y="0"/>
                  </a:moveTo>
                  <a:lnTo>
                    <a:pt x="0" y="881"/>
                  </a:lnTo>
                  <a:lnTo>
                    <a:pt x="1460" y="881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2"/>
            <p:cNvSpPr/>
            <p:nvPr/>
          </p:nvSpPr>
          <p:spPr>
            <a:xfrm>
              <a:off x="5074919" y="4106143"/>
              <a:ext cx="43762" cy="25199"/>
            </a:xfrm>
            <a:custGeom>
              <a:rect b="b" l="l" r="r" t="t"/>
              <a:pathLst>
                <a:path extrusionOk="0" h="881" w="1530">
                  <a:moveTo>
                    <a:pt x="0" y="0"/>
                  </a:moveTo>
                  <a:lnTo>
                    <a:pt x="0" y="881"/>
                  </a:lnTo>
                  <a:lnTo>
                    <a:pt x="1530" y="881"/>
                  </a:lnTo>
                  <a:lnTo>
                    <a:pt x="15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42"/>
            <p:cNvSpPr/>
            <p:nvPr/>
          </p:nvSpPr>
          <p:spPr>
            <a:xfrm>
              <a:off x="4969522" y="4004064"/>
              <a:ext cx="80230" cy="25199"/>
            </a:xfrm>
            <a:custGeom>
              <a:rect b="b" l="l" r="r" t="t"/>
              <a:pathLst>
                <a:path extrusionOk="0" h="881" w="2805">
                  <a:moveTo>
                    <a:pt x="301" y="0"/>
                  </a:moveTo>
                  <a:lnTo>
                    <a:pt x="0" y="487"/>
                  </a:lnTo>
                  <a:lnTo>
                    <a:pt x="301" y="881"/>
                  </a:lnTo>
                  <a:lnTo>
                    <a:pt x="2804" y="881"/>
                  </a:lnTo>
                  <a:lnTo>
                    <a:pt x="28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42"/>
            <p:cNvSpPr/>
            <p:nvPr/>
          </p:nvSpPr>
          <p:spPr>
            <a:xfrm>
              <a:off x="4969522" y="4106143"/>
              <a:ext cx="80230" cy="25199"/>
            </a:xfrm>
            <a:custGeom>
              <a:rect b="b" l="l" r="r" t="t"/>
              <a:pathLst>
                <a:path extrusionOk="0" h="881" w="2805">
                  <a:moveTo>
                    <a:pt x="301" y="0"/>
                  </a:moveTo>
                  <a:lnTo>
                    <a:pt x="0" y="394"/>
                  </a:lnTo>
                  <a:lnTo>
                    <a:pt x="301" y="881"/>
                  </a:lnTo>
                  <a:lnTo>
                    <a:pt x="2804" y="881"/>
                  </a:lnTo>
                  <a:lnTo>
                    <a:pt x="28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42"/>
            <p:cNvSpPr/>
            <p:nvPr/>
          </p:nvSpPr>
          <p:spPr>
            <a:xfrm>
              <a:off x="4905884" y="4004064"/>
              <a:ext cx="72279" cy="25199"/>
            </a:xfrm>
            <a:custGeom>
              <a:rect b="b" l="l" r="r" t="t"/>
              <a:pathLst>
                <a:path extrusionOk="0" h="881" w="2527">
                  <a:moveTo>
                    <a:pt x="0" y="0"/>
                  </a:moveTo>
                  <a:lnTo>
                    <a:pt x="0" y="881"/>
                  </a:lnTo>
                  <a:lnTo>
                    <a:pt x="2526" y="881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42"/>
            <p:cNvSpPr/>
            <p:nvPr/>
          </p:nvSpPr>
          <p:spPr>
            <a:xfrm>
              <a:off x="4905884" y="4106143"/>
              <a:ext cx="72279" cy="25199"/>
            </a:xfrm>
            <a:custGeom>
              <a:rect b="b" l="l" r="r" t="t"/>
              <a:pathLst>
                <a:path extrusionOk="0" h="881" w="2527">
                  <a:moveTo>
                    <a:pt x="0" y="0"/>
                  </a:moveTo>
                  <a:lnTo>
                    <a:pt x="0" y="881"/>
                  </a:lnTo>
                  <a:lnTo>
                    <a:pt x="2526" y="881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53" name="Google Shape;1453;p42"/>
          <p:cNvCxnSpPr>
            <a:stCxn id="1387" idx="1"/>
            <a:endCxn id="1392" idx="2"/>
          </p:cNvCxnSpPr>
          <p:nvPr/>
        </p:nvCxnSpPr>
        <p:spPr>
          <a:xfrm rot="-5400000">
            <a:off x="5507383" y="1805063"/>
            <a:ext cx="625200" cy="804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4" name="Google Shape;1454;p42"/>
          <p:cNvCxnSpPr>
            <a:stCxn id="1393" idx="2"/>
            <a:endCxn id="1390" idx="1"/>
          </p:cNvCxnSpPr>
          <p:nvPr/>
        </p:nvCxnSpPr>
        <p:spPr>
          <a:xfrm>
            <a:off x="6955196" y="1894926"/>
            <a:ext cx="800400" cy="624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5" name="Google Shape;1455;p42"/>
          <p:cNvCxnSpPr>
            <a:stCxn id="1390" idx="3"/>
            <a:endCxn id="1384" idx="2"/>
          </p:cNvCxnSpPr>
          <p:nvPr/>
        </p:nvCxnSpPr>
        <p:spPr>
          <a:xfrm rot="5400000">
            <a:off x="7043558" y="3168413"/>
            <a:ext cx="623400" cy="800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6" name="Google Shape;1456;p42"/>
          <p:cNvCxnSpPr>
            <a:stCxn id="1383" idx="2"/>
            <a:endCxn id="1387" idx="3"/>
          </p:cNvCxnSpPr>
          <p:nvPr/>
        </p:nvCxnSpPr>
        <p:spPr>
          <a:xfrm rot="10800000">
            <a:off x="5417691" y="3256826"/>
            <a:ext cx="804300" cy="623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7" name="Google Shape;1457;p42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EXPOSE SUTD CS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2" name="Google Shape;1462;p43"/>
          <p:cNvGrpSpPr/>
          <p:nvPr/>
        </p:nvGrpSpPr>
        <p:grpSpPr>
          <a:xfrm>
            <a:off x="6218096" y="3511801"/>
            <a:ext cx="737100" cy="737100"/>
            <a:chOff x="991075" y="1881675"/>
            <a:chExt cx="737100" cy="737100"/>
          </a:xfrm>
        </p:grpSpPr>
        <p:sp>
          <p:nvSpPr>
            <p:cNvPr id="1463" name="Google Shape;1463;p43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43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5" name="Google Shape;1465;p43"/>
          <p:cNvGrpSpPr/>
          <p:nvPr/>
        </p:nvGrpSpPr>
        <p:grpSpPr>
          <a:xfrm>
            <a:off x="5049283" y="2519813"/>
            <a:ext cx="737100" cy="737100"/>
            <a:chOff x="991075" y="1881675"/>
            <a:chExt cx="737100" cy="737100"/>
          </a:xfrm>
        </p:grpSpPr>
        <p:sp>
          <p:nvSpPr>
            <p:cNvPr id="1466" name="Google Shape;1466;p43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43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8" name="Google Shape;1468;p43"/>
          <p:cNvGrpSpPr/>
          <p:nvPr/>
        </p:nvGrpSpPr>
        <p:grpSpPr>
          <a:xfrm>
            <a:off x="7386908" y="2519813"/>
            <a:ext cx="737100" cy="737100"/>
            <a:chOff x="991075" y="1881675"/>
            <a:chExt cx="737100" cy="737100"/>
          </a:xfrm>
        </p:grpSpPr>
        <p:sp>
          <p:nvSpPr>
            <p:cNvPr id="1469" name="Google Shape;1469;p43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43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1" name="Google Shape;1471;p43"/>
          <p:cNvGrpSpPr/>
          <p:nvPr/>
        </p:nvGrpSpPr>
        <p:grpSpPr>
          <a:xfrm>
            <a:off x="6218096" y="1526376"/>
            <a:ext cx="737100" cy="737100"/>
            <a:chOff x="991075" y="1881675"/>
            <a:chExt cx="737100" cy="737100"/>
          </a:xfrm>
        </p:grpSpPr>
        <p:sp>
          <p:nvSpPr>
            <p:cNvPr id="1472" name="Google Shape;1472;p43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3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4" name="Google Shape;1474;p4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475" name="Google Shape;1475;p4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6" name="Google Shape;1476;p4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7" name="Google Shape;1477;p4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78" name="Google Shape;1478;p4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479" name="Google Shape;1479;p4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80" name="Google Shape;1480;p4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481" name="Google Shape;1481;p4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82" name="Google Shape;1482;p4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483" name="Google Shape;1483;p4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484" name="Google Shape;1484;p4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485" name="Google Shape;1485;p4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486" name="Google Shape;1486;p4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4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88" name="Google Shape;1488;p4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/EXERCISE: </a:t>
            </a:r>
            <a:r>
              <a:rPr lang="en">
                <a:solidFill>
                  <a:schemeClr val="lt1"/>
                </a:solidFill>
              </a:rPr>
              <a:t>I/O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89" name="Google Shape;1489;p43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0" name="Google Shape;1490;p43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1" name="Google Shape;1491;p43">
            <a:hlinkClick action="ppaction://hlinksldjump" r:id="rId5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2" name="Google Shape;1492;p43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93" name="Google Shape;1493;p43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494" name="Google Shape;1494;p43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3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3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7" name="Google Shape;1497;p43"/>
          <p:cNvGrpSpPr/>
          <p:nvPr/>
        </p:nvGrpSpPr>
        <p:grpSpPr>
          <a:xfrm>
            <a:off x="6460895" y="1718829"/>
            <a:ext cx="251501" cy="352224"/>
            <a:chOff x="3936811" y="1333475"/>
            <a:chExt cx="289681" cy="405694"/>
          </a:xfrm>
        </p:grpSpPr>
        <p:sp>
          <p:nvSpPr>
            <p:cNvPr id="1498" name="Google Shape;1498;p43"/>
            <p:cNvSpPr/>
            <p:nvPr/>
          </p:nvSpPr>
          <p:spPr>
            <a:xfrm>
              <a:off x="4074670" y="1333475"/>
              <a:ext cx="105429" cy="193582"/>
            </a:xfrm>
            <a:custGeom>
              <a:rect b="b" l="l" r="r" t="t"/>
              <a:pathLst>
                <a:path extrusionOk="0" h="6768" w="3686">
                  <a:moveTo>
                    <a:pt x="302" y="0"/>
                  </a:moveTo>
                  <a:lnTo>
                    <a:pt x="1" y="394"/>
                  </a:lnTo>
                  <a:lnTo>
                    <a:pt x="302" y="765"/>
                  </a:lnTo>
                  <a:cubicBezTo>
                    <a:pt x="1646" y="765"/>
                    <a:pt x="2805" y="1924"/>
                    <a:pt x="2805" y="3384"/>
                  </a:cubicBezTo>
                  <a:lnTo>
                    <a:pt x="2805" y="6767"/>
                  </a:lnTo>
                  <a:lnTo>
                    <a:pt x="3686" y="6767"/>
                  </a:lnTo>
                  <a:lnTo>
                    <a:pt x="3686" y="3384"/>
                  </a:lnTo>
                  <a:cubicBezTo>
                    <a:pt x="3686" y="1437"/>
                    <a:pt x="2133" y="0"/>
                    <a:pt x="3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3"/>
            <p:cNvSpPr/>
            <p:nvPr/>
          </p:nvSpPr>
          <p:spPr>
            <a:xfrm>
              <a:off x="3986520" y="1333475"/>
              <a:ext cx="96791" cy="193582"/>
            </a:xfrm>
            <a:custGeom>
              <a:rect b="b" l="l" r="r" t="t"/>
              <a:pathLst>
                <a:path extrusionOk="0" h="6768" w="3384">
                  <a:moveTo>
                    <a:pt x="3384" y="0"/>
                  </a:moveTo>
                  <a:cubicBezTo>
                    <a:pt x="1437" y="0"/>
                    <a:pt x="0" y="1437"/>
                    <a:pt x="0" y="3384"/>
                  </a:cubicBezTo>
                  <a:lnTo>
                    <a:pt x="0" y="6767"/>
                  </a:lnTo>
                  <a:lnTo>
                    <a:pt x="765" y="6767"/>
                  </a:lnTo>
                  <a:lnTo>
                    <a:pt x="765" y="3384"/>
                  </a:lnTo>
                  <a:cubicBezTo>
                    <a:pt x="765" y="1924"/>
                    <a:pt x="1924" y="765"/>
                    <a:pt x="3384" y="765"/>
                  </a:cubicBezTo>
                  <a:lnTo>
                    <a:pt x="33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3"/>
            <p:cNvSpPr/>
            <p:nvPr/>
          </p:nvSpPr>
          <p:spPr>
            <a:xfrm>
              <a:off x="4066719" y="1449455"/>
              <a:ext cx="159774" cy="289715"/>
            </a:xfrm>
            <a:custGeom>
              <a:rect b="b" l="l" r="r" t="t"/>
              <a:pathLst>
                <a:path extrusionOk="0" h="10129" w="5586">
                  <a:moveTo>
                    <a:pt x="580" y="1"/>
                  </a:moveTo>
                  <a:lnTo>
                    <a:pt x="1" y="5030"/>
                  </a:lnTo>
                  <a:lnTo>
                    <a:pt x="580" y="10128"/>
                  </a:lnTo>
                  <a:cubicBezTo>
                    <a:pt x="3384" y="10128"/>
                    <a:pt x="5586" y="7811"/>
                    <a:pt x="5586" y="5123"/>
                  </a:cubicBezTo>
                  <a:cubicBezTo>
                    <a:pt x="5586" y="2318"/>
                    <a:pt x="3384" y="1"/>
                    <a:pt x="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43"/>
            <p:cNvSpPr/>
            <p:nvPr/>
          </p:nvSpPr>
          <p:spPr>
            <a:xfrm>
              <a:off x="3936811" y="1449455"/>
              <a:ext cx="146502" cy="289715"/>
            </a:xfrm>
            <a:custGeom>
              <a:rect b="b" l="l" r="r" t="t"/>
              <a:pathLst>
                <a:path extrusionOk="0" h="10129" w="5122">
                  <a:moveTo>
                    <a:pt x="5122" y="1"/>
                  </a:moveTo>
                  <a:cubicBezTo>
                    <a:pt x="2318" y="1"/>
                    <a:pt x="0" y="2318"/>
                    <a:pt x="0" y="5123"/>
                  </a:cubicBezTo>
                  <a:cubicBezTo>
                    <a:pt x="0" y="7811"/>
                    <a:pt x="2318" y="10128"/>
                    <a:pt x="5122" y="10128"/>
                  </a:cubicBezTo>
                  <a:lnTo>
                    <a:pt x="5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43"/>
            <p:cNvSpPr/>
            <p:nvPr/>
          </p:nvSpPr>
          <p:spPr>
            <a:xfrm>
              <a:off x="4066719" y="1487924"/>
              <a:ext cx="121332" cy="212803"/>
            </a:xfrm>
            <a:custGeom>
              <a:rect b="b" l="l" r="r" t="t"/>
              <a:pathLst>
                <a:path extrusionOk="0" h="7440" w="4242">
                  <a:moveTo>
                    <a:pt x="580" y="0"/>
                  </a:moveTo>
                  <a:lnTo>
                    <a:pt x="1" y="3778"/>
                  </a:lnTo>
                  <a:lnTo>
                    <a:pt x="580" y="7439"/>
                  </a:lnTo>
                  <a:cubicBezTo>
                    <a:pt x="2596" y="7439"/>
                    <a:pt x="4242" y="5794"/>
                    <a:pt x="4242" y="3778"/>
                  </a:cubicBezTo>
                  <a:cubicBezTo>
                    <a:pt x="4242" y="1738"/>
                    <a:pt x="2596" y="0"/>
                    <a:pt x="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43"/>
            <p:cNvSpPr/>
            <p:nvPr/>
          </p:nvSpPr>
          <p:spPr>
            <a:xfrm>
              <a:off x="3977911" y="1487924"/>
              <a:ext cx="105400" cy="212803"/>
            </a:xfrm>
            <a:custGeom>
              <a:rect b="b" l="l" r="r" t="t"/>
              <a:pathLst>
                <a:path extrusionOk="0" h="7440" w="3685">
                  <a:moveTo>
                    <a:pt x="3685" y="0"/>
                  </a:moveTo>
                  <a:cubicBezTo>
                    <a:pt x="1646" y="0"/>
                    <a:pt x="0" y="1738"/>
                    <a:pt x="0" y="3778"/>
                  </a:cubicBezTo>
                  <a:cubicBezTo>
                    <a:pt x="0" y="5794"/>
                    <a:pt x="1646" y="7439"/>
                    <a:pt x="3685" y="7439"/>
                  </a:cubicBezTo>
                  <a:lnTo>
                    <a:pt x="36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43"/>
            <p:cNvSpPr/>
            <p:nvPr/>
          </p:nvSpPr>
          <p:spPr>
            <a:xfrm>
              <a:off x="4069378" y="1598612"/>
              <a:ext cx="24541" cy="44448"/>
            </a:xfrm>
            <a:custGeom>
              <a:rect b="b" l="l" r="r" t="t"/>
              <a:pathLst>
                <a:path extrusionOk="0" h="1554" w="858">
                  <a:moveTo>
                    <a:pt x="0" y="0"/>
                  </a:moveTo>
                  <a:lnTo>
                    <a:pt x="0" y="1553"/>
                  </a:lnTo>
                  <a:lnTo>
                    <a:pt x="858" y="1553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43"/>
            <p:cNvSpPr/>
            <p:nvPr/>
          </p:nvSpPr>
          <p:spPr>
            <a:xfrm>
              <a:off x="4066719" y="1546242"/>
              <a:ext cx="49740" cy="66301"/>
            </a:xfrm>
            <a:custGeom>
              <a:rect b="b" l="l" r="r" t="t"/>
              <a:pathLst>
                <a:path extrusionOk="0" h="2318" w="1739">
                  <a:moveTo>
                    <a:pt x="580" y="0"/>
                  </a:moveTo>
                  <a:lnTo>
                    <a:pt x="1" y="1159"/>
                  </a:lnTo>
                  <a:lnTo>
                    <a:pt x="580" y="2318"/>
                  </a:lnTo>
                  <a:cubicBezTo>
                    <a:pt x="1159" y="2318"/>
                    <a:pt x="1739" y="1831"/>
                    <a:pt x="1739" y="1159"/>
                  </a:cubicBezTo>
                  <a:cubicBezTo>
                    <a:pt x="1739" y="487"/>
                    <a:pt x="1159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43"/>
            <p:cNvSpPr/>
            <p:nvPr/>
          </p:nvSpPr>
          <p:spPr>
            <a:xfrm>
              <a:off x="4050158" y="1546242"/>
              <a:ext cx="33150" cy="66301"/>
            </a:xfrm>
            <a:custGeom>
              <a:rect b="b" l="l" r="r" t="t"/>
              <a:pathLst>
                <a:path extrusionOk="0" h="2318" w="1159">
                  <a:moveTo>
                    <a:pt x="1159" y="0"/>
                  </a:moveTo>
                  <a:cubicBezTo>
                    <a:pt x="487" y="0"/>
                    <a:pt x="0" y="487"/>
                    <a:pt x="0" y="1159"/>
                  </a:cubicBezTo>
                  <a:cubicBezTo>
                    <a:pt x="0" y="1831"/>
                    <a:pt x="487" y="2318"/>
                    <a:pt x="1159" y="2318"/>
                  </a:cubicBezTo>
                  <a:lnTo>
                    <a:pt x="11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7" name="Google Shape;1507;p43"/>
          <p:cNvGrpSpPr/>
          <p:nvPr/>
        </p:nvGrpSpPr>
        <p:grpSpPr>
          <a:xfrm>
            <a:off x="7600325" y="2733830"/>
            <a:ext cx="355101" cy="309068"/>
            <a:chOff x="7383596" y="1963168"/>
            <a:chExt cx="409009" cy="355987"/>
          </a:xfrm>
        </p:grpSpPr>
        <p:sp>
          <p:nvSpPr>
            <p:cNvPr id="1508" name="Google Shape;1508;p43"/>
            <p:cNvSpPr/>
            <p:nvPr/>
          </p:nvSpPr>
          <p:spPr>
            <a:xfrm>
              <a:off x="7571165" y="1987680"/>
              <a:ext cx="221441" cy="331474"/>
            </a:xfrm>
            <a:custGeom>
              <a:rect b="b" l="l" r="r" t="t"/>
              <a:pathLst>
                <a:path extrusionOk="0" h="11589" w="7742">
                  <a:moveTo>
                    <a:pt x="580" y="1"/>
                  </a:moveTo>
                  <a:lnTo>
                    <a:pt x="1" y="11009"/>
                  </a:lnTo>
                  <a:lnTo>
                    <a:pt x="1739" y="11588"/>
                  </a:lnTo>
                  <a:lnTo>
                    <a:pt x="7741" y="1158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43"/>
            <p:cNvSpPr/>
            <p:nvPr/>
          </p:nvSpPr>
          <p:spPr>
            <a:xfrm>
              <a:off x="7383596" y="1963168"/>
              <a:ext cx="204193" cy="355987"/>
            </a:xfrm>
            <a:custGeom>
              <a:rect b="b" l="l" r="r" t="t"/>
              <a:pathLst>
                <a:path extrusionOk="0" h="12446" w="7139">
                  <a:moveTo>
                    <a:pt x="0" y="1"/>
                  </a:moveTo>
                  <a:lnTo>
                    <a:pt x="0" y="12445"/>
                  </a:lnTo>
                  <a:lnTo>
                    <a:pt x="5979" y="12445"/>
                  </a:lnTo>
                  <a:lnTo>
                    <a:pt x="7138" y="11866"/>
                  </a:lnTo>
                  <a:lnTo>
                    <a:pt x="7138" y="858"/>
                  </a:lnTo>
                  <a:lnTo>
                    <a:pt x="5701" y="858"/>
                  </a:lnTo>
                  <a:lnTo>
                    <a:pt x="5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43"/>
            <p:cNvSpPr/>
            <p:nvPr/>
          </p:nvSpPr>
          <p:spPr>
            <a:xfrm>
              <a:off x="7571165" y="2062587"/>
              <a:ext cx="102111" cy="256564"/>
            </a:xfrm>
            <a:custGeom>
              <a:rect b="b" l="l" r="r" t="t"/>
              <a:pathLst>
                <a:path extrusionOk="0" h="8970" w="3570">
                  <a:moveTo>
                    <a:pt x="1461" y="1"/>
                  </a:moveTo>
                  <a:lnTo>
                    <a:pt x="1461" y="2504"/>
                  </a:lnTo>
                  <a:lnTo>
                    <a:pt x="580" y="2504"/>
                  </a:lnTo>
                  <a:lnTo>
                    <a:pt x="1" y="4450"/>
                  </a:lnTo>
                  <a:lnTo>
                    <a:pt x="580" y="8969"/>
                  </a:lnTo>
                  <a:lnTo>
                    <a:pt x="1739" y="8969"/>
                  </a:lnTo>
                  <a:lnTo>
                    <a:pt x="1739" y="5493"/>
                  </a:lnTo>
                  <a:cubicBezTo>
                    <a:pt x="2805" y="5030"/>
                    <a:pt x="3570" y="3964"/>
                    <a:pt x="3570" y="2805"/>
                  </a:cubicBezTo>
                  <a:cubicBezTo>
                    <a:pt x="3570" y="1438"/>
                    <a:pt x="2712" y="395"/>
                    <a:pt x="14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43"/>
            <p:cNvSpPr/>
            <p:nvPr/>
          </p:nvSpPr>
          <p:spPr>
            <a:xfrm>
              <a:off x="7502235" y="2062587"/>
              <a:ext cx="85550" cy="256564"/>
            </a:xfrm>
            <a:custGeom>
              <a:rect b="b" l="l" r="r" t="t"/>
              <a:pathLst>
                <a:path extrusionOk="0" h="8970" w="2991">
                  <a:moveTo>
                    <a:pt x="2133" y="1"/>
                  </a:moveTo>
                  <a:cubicBezTo>
                    <a:pt x="881" y="395"/>
                    <a:pt x="1" y="1438"/>
                    <a:pt x="1" y="2805"/>
                  </a:cubicBezTo>
                  <a:cubicBezTo>
                    <a:pt x="1" y="3964"/>
                    <a:pt x="765" y="5030"/>
                    <a:pt x="1831" y="5493"/>
                  </a:cubicBezTo>
                  <a:lnTo>
                    <a:pt x="1831" y="8969"/>
                  </a:lnTo>
                  <a:lnTo>
                    <a:pt x="2990" y="8969"/>
                  </a:lnTo>
                  <a:lnTo>
                    <a:pt x="2990" y="2504"/>
                  </a:lnTo>
                  <a:lnTo>
                    <a:pt x="2133" y="2504"/>
                  </a:lnTo>
                  <a:lnTo>
                    <a:pt x="21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2" name="Google Shape;1512;p43"/>
          <p:cNvGrpSpPr/>
          <p:nvPr/>
        </p:nvGrpSpPr>
        <p:grpSpPr>
          <a:xfrm>
            <a:off x="5240294" y="2712254"/>
            <a:ext cx="355101" cy="352218"/>
            <a:chOff x="3075107" y="3153624"/>
            <a:chExt cx="409009" cy="405688"/>
          </a:xfrm>
        </p:grpSpPr>
        <p:sp>
          <p:nvSpPr>
            <p:cNvPr id="1513" name="Google Shape;1513;p43"/>
            <p:cNvSpPr/>
            <p:nvPr/>
          </p:nvSpPr>
          <p:spPr>
            <a:xfrm>
              <a:off x="3262704" y="3172844"/>
              <a:ext cx="221412" cy="226732"/>
            </a:xfrm>
            <a:custGeom>
              <a:rect b="b" l="l" r="r" t="t"/>
              <a:pathLst>
                <a:path extrusionOk="0" h="7927" w="7741">
                  <a:moveTo>
                    <a:pt x="579" y="1"/>
                  </a:moveTo>
                  <a:lnTo>
                    <a:pt x="0" y="4242"/>
                  </a:lnTo>
                  <a:lnTo>
                    <a:pt x="579" y="7927"/>
                  </a:lnTo>
                  <a:lnTo>
                    <a:pt x="5516" y="7927"/>
                  </a:lnTo>
                  <a:cubicBezTo>
                    <a:pt x="6675" y="7927"/>
                    <a:pt x="7741" y="6953"/>
                    <a:pt x="7741" y="5702"/>
                  </a:cubicBezTo>
                  <a:cubicBezTo>
                    <a:pt x="7741" y="4450"/>
                    <a:pt x="6767" y="3477"/>
                    <a:pt x="5516" y="3477"/>
                  </a:cubicBezTo>
                  <a:cubicBezTo>
                    <a:pt x="5423" y="2133"/>
                    <a:pt x="4264" y="974"/>
                    <a:pt x="2897" y="974"/>
                  </a:cubicBezTo>
                  <a:cubicBezTo>
                    <a:pt x="2410" y="974"/>
                    <a:pt x="2040" y="1067"/>
                    <a:pt x="1646" y="1252"/>
                  </a:cubicBezTo>
                  <a:cubicBezTo>
                    <a:pt x="1460" y="766"/>
                    <a:pt x="1066" y="279"/>
                    <a:pt x="5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43"/>
            <p:cNvSpPr/>
            <p:nvPr/>
          </p:nvSpPr>
          <p:spPr>
            <a:xfrm>
              <a:off x="3075107" y="3153624"/>
              <a:ext cx="204193" cy="245953"/>
            </a:xfrm>
            <a:custGeom>
              <a:rect b="b" l="l" r="r" t="t"/>
              <a:pathLst>
                <a:path extrusionOk="0" h="8599" w="7139">
                  <a:moveTo>
                    <a:pt x="5215" y="1"/>
                  </a:moveTo>
                  <a:cubicBezTo>
                    <a:pt x="3291" y="1"/>
                    <a:pt x="1739" y="1530"/>
                    <a:pt x="1739" y="3384"/>
                  </a:cubicBezTo>
                  <a:cubicBezTo>
                    <a:pt x="1739" y="3662"/>
                    <a:pt x="1831" y="3964"/>
                    <a:pt x="1831" y="4149"/>
                  </a:cubicBezTo>
                  <a:cubicBezTo>
                    <a:pt x="858" y="4334"/>
                    <a:pt x="1" y="5308"/>
                    <a:pt x="1" y="6374"/>
                  </a:cubicBezTo>
                  <a:cubicBezTo>
                    <a:pt x="1" y="7625"/>
                    <a:pt x="1067" y="8599"/>
                    <a:pt x="2225" y="8599"/>
                  </a:cubicBezTo>
                  <a:lnTo>
                    <a:pt x="7138" y="8599"/>
                  </a:lnTo>
                  <a:lnTo>
                    <a:pt x="7138" y="673"/>
                  </a:lnTo>
                  <a:cubicBezTo>
                    <a:pt x="6559" y="186"/>
                    <a:pt x="5887" y="1"/>
                    <a:pt x="5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43"/>
            <p:cNvSpPr/>
            <p:nvPr/>
          </p:nvSpPr>
          <p:spPr>
            <a:xfrm>
              <a:off x="3177186" y="3487691"/>
              <a:ext cx="102111" cy="71621"/>
            </a:xfrm>
            <a:custGeom>
              <a:rect b="b" l="l" r="r" t="t"/>
              <a:pathLst>
                <a:path extrusionOk="0" h="2504" w="3570">
                  <a:moveTo>
                    <a:pt x="1924" y="1"/>
                  </a:moveTo>
                  <a:lnTo>
                    <a:pt x="0" y="974"/>
                  </a:lnTo>
                  <a:cubicBezTo>
                    <a:pt x="881" y="1924"/>
                    <a:pt x="2133" y="2504"/>
                    <a:pt x="3569" y="2504"/>
                  </a:cubicBezTo>
                  <a:lnTo>
                    <a:pt x="19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43"/>
            <p:cNvSpPr/>
            <p:nvPr/>
          </p:nvSpPr>
          <p:spPr>
            <a:xfrm>
              <a:off x="3144037" y="3412812"/>
              <a:ext cx="77599" cy="102769"/>
            </a:xfrm>
            <a:custGeom>
              <a:rect b="b" l="l" r="r" t="t"/>
              <a:pathLst>
                <a:path extrusionOk="0" h="3593" w="2713">
                  <a:moveTo>
                    <a:pt x="2712" y="0"/>
                  </a:moveTo>
                  <a:lnTo>
                    <a:pt x="1" y="394"/>
                  </a:lnTo>
                  <a:cubicBezTo>
                    <a:pt x="1" y="1646"/>
                    <a:pt x="487" y="2712"/>
                    <a:pt x="1159" y="3592"/>
                  </a:cubicBezTo>
                  <a:cubicBezTo>
                    <a:pt x="1646" y="3291"/>
                    <a:pt x="2133" y="3106"/>
                    <a:pt x="2712" y="2897"/>
                  </a:cubicBezTo>
                  <a:lnTo>
                    <a:pt x="27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43"/>
            <p:cNvSpPr/>
            <p:nvPr/>
          </p:nvSpPr>
          <p:spPr>
            <a:xfrm>
              <a:off x="3144037" y="3333270"/>
              <a:ext cx="94159" cy="90842"/>
            </a:xfrm>
            <a:custGeom>
              <a:rect b="b" l="l" r="r" t="t"/>
              <a:pathLst>
                <a:path extrusionOk="0" h="3176" w="3292">
                  <a:moveTo>
                    <a:pt x="1159" y="0"/>
                  </a:moveTo>
                  <a:cubicBezTo>
                    <a:pt x="487" y="858"/>
                    <a:pt x="1" y="2016"/>
                    <a:pt x="1" y="3175"/>
                  </a:cubicBezTo>
                  <a:lnTo>
                    <a:pt x="2318" y="3175"/>
                  </a:lnTo>
                  <a:lnTo>
                    <a:pt x="3292" y="278"/>
                  </a:lnTo>
                  <a:lnTo>
                    <a:pt x="11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43"/>
            <p:cNvSpPr/>
            <p:nvPr/>
          </p:nvSpPr>
          <p:spPr>
            <a:xfrm>
              <a:off x="3177186" y="3288852"/>
              <a:ext cx="102111" cy="63669"/>
            </a:xfrm>
            <a:custGeom>
              <a:rect b="b" l="l" r="r" t="t"/>
              <a:pathLst>
                <a:path extrusionOk="0" h="2226" w="3570">
                  <a:moveTo>
                    <a:pt x="3569" y="0"/>
                  </a:moveTo>
                  <a:cubicBezTo>
                    <a:pt x="2133" y="0"/>
                    <a:pt x="881" y="580"/>
                    <a:pt x="0" y="1553"/>
                  </a:cubicBezTo>
                  <a:cubicBezTo>
                    <a:pt x="487" y="1831"/>
                    <a:pt x="974" y="2017"/>
                    <a:pt x="1553" y="2225"/>
                  </a:cubicBezTo>
                  <a:lnTo>
                    <a:pt x="35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43"/>
            <p:cNvSpPr/>
            <p:nvPr/>
          </p:nvSpPr>
          <p:spPr>
            <a:xfrm>
              <a:off x="3279264" y="3487691"/>
              <a:ext cx="102111" cy="71621"/>
            </a:xfrm>
            <a:custGeom>
              <a:rect b="b" l="l" r="r" t="t"/>
              <a:pathLst>
                <a:path extrusionOk="0" h="2504" w="3570">
                  <a:moveTo>
                    <a:pt x="1646" y="1"/>
                  </a:moveTo>
                  <a:lnTo>
                    <a:pt x="0" y="2504"/>
                  </a:lnTo>
                  <a:cubicBezTo>
                    <a:pt x="1461" y="2504"/>
                    <a:pt x="2712" y="1924"/>
                    <a:pt x="3569" y="974"/>
                  </a:cubicBezTo>
                  <a:lnTo>
                    <a:pt x="16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43"/>
            <p:cNvSpPr/>
            <p:nvPr/>
          </p:nvSpPr>
          <p:spPr>
            <a:xfrm>
              <a:off x="3337583" y="3412812"/>
              <a:ext cx="76941" cy="102769"/>
            </a:xfrm>
            <a:custGeom>
              <a:rect b="b" l="l" r="r" t="t"/>
              <a:pathLst>
                <a:path extrusionOk="0" h="3593" w="2690">
                  <a:moveTo>
                    <a:pt x="1" y="0"/>
                  </a:moveTo>
                  <a:lnTo>
                    <a:pt x="1" y="2897"/>
                  </a:lnTo>
                  <a:cubicBezTo>
                    <a:pt x="580" y="3106"/>
                    <a:pt x="1067" y="3291"/>
                    <a:pt x="1530" y="3592"/>
                  </a:cubicBezTo>
                  <a:cubicBezTo>
                    <a:pt x="2226" y="2712"/>
                    <a:pt x="2689" y="1646"/>
                    <a:pt x="2689" y="39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43"/>
            <p:cNvSpPr/>
            <p:nvPr/>
          </p:nvSpPr>
          <p:spPr>
            <a:xfrm>
              <a:off x="3321022" y="3333270"/>
              <a:ext cx="93502" cy="90842"/>
            </a:xfrm>
            <a:custGeom>
              <a:rect b="b" l="l" r="r" t="t"/>
              <a:pathLst>
                <a:path extrusionOk="0" h="3176" w="3269">
                  <a:moveTo>
                    <a:pt x="2109" y="0"/>
                  </a:moveTo>
                  <a:lnTo>
                    <a:pt x="1" y="278"/>
                  </a:lnTo>
                  <a:lnTo>
                    <a:pt x="951" y="3175"/>
                  </a:lnTo>
                  <a:lnTo>
                    <a:pt x="3268" y="3175"/>
                  </a:lnTo>
                  <a:cubicBezTo>
                    <a:pt x="3268" y="2016"/>
                    <a:pt x="2805" y="858"/>
                    <a:pt x="21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43"/>
            <p:cNvSpPr/>
            <p:nvPr/>
          </p:nvSpPr>
          <p:spPr>
            <a:xfrm>
              <a:off x="3279264" y="3288852"/>
              <a:ext cx="102111" cy="63669"/>
            </a:xfrm>
            <a:custGeom>
              <a:rect b="b" l="l" r="r" t="t"/>
              <a:pathLst>
                <a:path extrusionOk="0" h="2226" w="3570">
                  <a:moveTo>
                    <a:pt x="0" y="0"/>
                  </a:moveTo>
                  <a:lnTo>
                    <a:pt x="2040" y="2225"/>
                  </a:lnTo>
                  <a:cubicBezTo>
                    <a:pt x="2619" y="2017"/>
                    <a:pt x="3106" y="1831"/>
                    <a:pt x="3569" y="1553"/>
                  </a:cubicBezTo>
                  <a:cubicBezTo>
                    <a:pt x="2712" y="580"/>
                    <a:pt x="1461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43"/>
            <p:cNvSpPr/>
            <p:nvPr/>
          </p:nvSpPr>
          <p:spPr>
            <a:xfrm>
              <a:off x="3268653" y="3479081"/>
              <a:ext cx="68961" cy="80230"/>
            </a:xfrm>
            <a:custGeom>
              <a:rect b="b" l="l" r="r" t="t"/>
              <a:pathLst>
                <a:path extrusionOk="0" h="2805" w="2411">
                  <a:moveTo>
                    <a:pt x="1" y="1"/>
                  </a:moveTo>
                  <a:lnTo>
                    <a:pt x="371" y="2805"/>
                  </a:lnTo>
                  <a:cubicBezTo>
                    <a:pt x="1159" y="2805"/>
                    <a:pt x="1924" y="1947"/>
                    <a:pt x="2411" y="58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43"/>
            <p:cNvSpPr/>
            <p:nvPr/>
          </p:nvSpPr>
          <p:spPr>
            <a:xfrm>
              <a:off x="3268653" y="3412812"/>
              <a:ext cx="79572" cy="82890"/>
            </a:xfrm>
            <a:custGeom>
              <a:rect b="b" l="l" r="r" t="t"/>
              <a:pathLst>
                <a:path extrusionOk="0" h="2898" w="2782">
                  <a:moveTo>
                    <a:pt x="1" y="0"/>
                  </a:moveTo>
                  <a:lnTo>
                    <a:pt x="371" y="2712"/>
                  </a:lnTo>
                  <a:cubicBezTo>
                    <a:pt x="1044" y="2712"/>
                    <a:pt x="1832" y="2804"/>
                    <a:pt x="2411" y="2897"/>
                  </a:cubicBezTo>
                  <a:cubicBezTo>
                    <a:pt x="2689" y="2225"/>
                    <a:pt x="2782" y="1367"/>
                    <a:pt x="2782" y="39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43"/>
            <p:cNvSpPr/>
            <p:nvPr/>
          </p:nvSpPr>
          <p:spPr>
            <a:xfrm>
              <a:off x="3268653" y="3349831"/>
              <a:ext cx="79572" cy="74281"/>
            </a:xfrm>
            <a:custGeom>
              <a:rect b="b" l="l" r="r" t="t"/>
              <a:pathLst>
                <a:path extrusionOk="0" h="2597" w="2782">
                  <a:moveTo>
                    <a:pt x="1" y="1"/>
                  </a:moveTo>
                  <a:lnTo>
                    <a:pt x="371" y="2596"/>
                  </a:lnTo>
                  <a:lnTo>
                    <a:pt x="2782" y="2596"/>
                  </a:lnTo>
                  <a:cubicBezTo>
                    <a:pt x="2782" y="1739"/>
                    <a:pt x="2689" y="858"/>
                    <a:pt x="2411" y="9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43"/>
            <p:cNvSpPr/>
            <p:nvPr/>
          </p:nvSpPr>
          <p:spPr>
            <a:xfrm>
              <a:off x="3268653" y="3288852"/>
              <a:ext cx="68961" cy="71621"/>
            </a:xfrm>
            <a:custGeom>
              <a:rect b="b" l="l" r="r" t="t"/>
              <a:pathLst>
                <a:path extrusionOk="0" h="2504" w="2411">
                  <a:moveTo>
                    <a:pt x="371" y="0"/>
                  </a:moveTo>
                  <a:lnTo>
                    <a:pt x="1" y="1252"/>
                  </a:lnTo>
                  <a:lnTo>
                    <a:pt x="371" y="2503"/>
                  </a:lnTo>
                  <a:cubicBezTo>
                    <a:pt x="1044" y="2503"/>
                    <a:pt x="1832" y="2411"/>
                    <a:pt x="2411" y="2225"/>
                  </a:cubicBezTo>
                  <a:cubicBezTo>
                    <a:pt x="1924" y="858"/>
                    <a:pt x="1159" y="0"/>
                    <a:pt x="3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43"/>
            <p:cNvSpPr/>
            <p:nvPr/>
          </p:nvSpPr>
          <p:spPr>
            <a:xfrm>
              <a:off x="3221604" y="3490350"/>
              <a:ext cx="57691" cy="68961"/>
            </a:xfrm>
            <a:custGeom>
              <a:rect b="b" l="l" r="r" t="t"/>
              <a:pathLst>
                <a:path extrusionOk="0" h="2411" w="2017">
                  <a:moveTo>
                    <a:pt x="2016" y="1"/>
                  </a:moveTo>
                  <a:cubicBezTo>
                    <a:pt x="1344" y="1"/>
                    <a:pt x="672" y="93"/>
                    <a:pt x="0" y="186"/>
                  </a:cubicBezTo>
                  <a:cubicBezTo>
                    <a:pt x="487" y="1553"/>
                    <a:pt x="1252" y="2411"/>
                    <a:pt x="2016" y="2411"/>
                  </a:cubicBezTo>
                  <a:lnTo>
                    <a:pt x="20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43"/>
            <p:cNvSpPr/>
            <p:nvPr/>
          </p:nvSpPr>
          <p:spPr>
            <a:xfrm>
              <a:off x="3210335" y="3424081"/>
              <a:ext cx="68961" cy="71621"/>
            </a:xfrm>
            <a:custGeom>
              <a:rect b="b" l="l" r="r" t="t"/>
              <a:pathLst>
                <a:path extrusionOk="0" h="2504" w="2411">
                  <a:moveTo>
                    <a:pt x="0" y="0"/>
                  </a:moveTo>
                  <a:cubicBezTo>
                    <a:pt x="0" y="973"/>
                    <a:pt x="93" y="1831"/>
                    <a:pt x="394" y="2503"/>
                  </a:cubicBezTo>
                  <a:cubicBezTo>
                    <a:pt x="1066" y="2410"/>
                    <a:pt x="1738" y="2318"/>
                    <a:pt x="2410" y="2318"/>
                  </a:cubicBezTo>
                  <a:lnTo>
                    <a:pt x="24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43"/>
            <p:cNvSpPr/>
            <p:nvPr/>
          </p:nvSpPr>
          <p:spPr>
            <a:xfrm>
              <a:off x="3221604" y="3288852"/>
              <a:ext cx="57691" cy="71621"/>
            </a:xfrm>
            <a:custGeom>
              <a:rect b="b" l="l" r="r" t="t"/>
              <a:pathLst>
                <a:path extrusionOk="0" h="2504" w="2017">
                  <a:moveTo>
                    <a:pt x="2016" y="0"/>
                  </a:moveTo>
                  <a:cubicBezTo>
                    <a:pt x="1252" y="0"/>
                    <a:pt x="487" y="858"/>
                    <a:pt x="0" y="2225"/>
                  </a:cubicBezTo>
                  <a:cubicBezTo>
                    <a:pt x="672" y="2411"/>
                    <a:pt x="1344" y="2503"/>
                    <a:pt x="2016" y="2503"/>
                  </a:cubicBezTo>
                  <a:lnTo>
                    <a:pt x="20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43"/>
            <p:cNvSpPr/>
            <p:nvPr/>
          </p:nvSpPr>
          <p:spPr>
            <a:xfrm>
              <a:off x="3210335" y="3352491"/>
              <a:ext cx="68961" cy="71621"/>
            </a:xfrm>
            <a:custGeom>
              <a:rect b="b" l="l" r="r" t="t"/>
              <a:pathLst>
                <a:path extrusionOk="0" h="2504" w="2411">
                  <a:moveTo>
                    <a:pt x="394" y="0"/>
                  </a:moveTo>
                  <a:cubicBezTo>
                    <a:pt x="93" y="765"/>
                    <a:pt x="0" y="1646"/>
                    <a:pt x="0" y="2503"/>
                  </a:cubicBezTo>
                  <a:lnTo>
                    <a:pt x="2410" y="2503"/>
                  </a:lnTo>
                  <a:lnTo>
                    <a:pt x="2410" y="278"/>
                  </a:lnTo>
                  <a:cubicBezTo>
                    <a:pt x="1738" y="278"/>
                    <a:pt x="1066" y="186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1" name="Google Shape;1531;p43"/>
          <p:cNvGrpSpPr/>
          <p:nvPr/>
        </p:nvGrpSpPr>
        <p:grpSpPr>
          <a:xfrm>
            <a:off x="6409083" y="3702790"/>
            <a:ext cx="355125" cy="355102"/>
            <a:chOff x="4798486" y="3758147"/>
            <a:chExt cx="409036" cy="409009"/>
          </a:xfrm>
        </p:grpSpPr>
        <p:sp>
          <p:nvSpPr>
            <p:cNvPr id="1532" name="Google Shape;1532;p43"/>
            <p:cNvSpPr/>
            <p:nvPr/>
          </p:nvSpPr>
          <p:spPr>
            <a:xfrm>
              <a:off x="5011280" y="3758147"/>
              <a:ext cx="196242" cy="110720"/>
            </a:xfrm>
            <a:custGeom>
              <a:rect b="b" l="l" r="r" t="t"/>
              <a:pathLst>
                <a:path extrusionOk="0" h="3871" w="6861">
                  <a:moveTo>
                    <a:pt x="580" y="0"/>
                  </a:moveTo>
                  <a:lnTo>
                    <a:pt x="0" y="3871"/>
                  </a:lnTo>
                  <a:lnTo>
                    <a:pt x="6860" y="3291"/>
                  </a:lnTo>
                  <a:lnTo>
                    <a:pt x="68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43"/>
            <p:cNvSpPr/>
            <p:nvPr/>
          </p:nvSpPr>
          <p:spPr>
            <a:xfrm>
              <a:off x="4850855" y="3758147"/>
              <a:ext cx="177021" cy="110720"/>
            </a:xfrm>
            <a:custGeom>
              <a:rect b="b" l="l" r="r" t="t"/>
              <a:pathLst>
                <a:path extrusionOk="0" h="3871" w="6189">
                  <a:moveTo>
                    <a:pt x="1" y="0"/>
                  </a:moveTo>
                  <a:lnTo>
                    <a:pt x="1" y="3291"/>
                  </a:lnTo>
                  <a:lnTo>
                    <a:pt x="6189" y="3871"/>
                  </a:lnTo>
                  <a:lnTo>
                    <a:pt x="6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43"/>
            <p:cNvSpPr/>
            <p:nvPr/>
          </p:nvSpPr>
          <p:spPr>
            <a:xfrm>
              <a:off x="5011280" y="3852275"/>
              <a:ext cx="196242" cy="196213"/>
            </a:xfrm>
            <a:custGeom>
              <a:rect b="b" l="l" r="r" t="t"/>
              <a:pathLst>
                <a:path extrusionOk="0" h="6860" w="6861">
                  <a:moveTo>
                    <a:pt x="580" y="0"/>
                  </a:moveTo>
                  <a:lnTo>
                    <a:pt x="0" y="3476"/>
                  </a:lnTo>
                  <a:lnTo>
                    <a:pt x="580" y="6860"/>
                  </a:lnTo>
                  <a:lnTo>
                    <a:pt x="6860" y="6860"/>
                  </a:lnTo>
                  <a:lnTo>
                    <a:pt x="68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43"/>
            <p:cNvSpPr/>
            <p:nvPr/>
          </p:nvSpPr>
          <p:spPr>
            <a:xfrm>
              <a:off x="4850855" y="3852275"/>
              <a:ext cx="177021" cy="196213"/>
            </a:xfrm>
            <a:custGeom>
              <a:rect b="b" l="l" r="r" t="t"/>
              <a:pathLst>
                <a:path extrusionOk="0" h="6860" w="6189">
                  <a:moveTo>
                    <a:pt x="1" y="0"/>
                  </a:moveTo>
                  <a:lnTo>
                    <a:pt x="1" y="6860"/>
                  </a:lnTo>
                  <a:lnTo>
                    <a:pt x="6189" y="6860"/>
                  </a:lnTo>
                  <a:lnTo>
                    <a:pt x="61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43"/>
            <p:cNvSpPr/>
            <p:nvPr/>
          </p:nvSpPr>
          <p:spPr>
            <a:xfrm>
              <a:off x="4886664" y="3793928"/>
              <a:ext cx="27859" cy="22567"/>
            </a:xfrm>
            <a:custGeom>
              <a:rect b="b" l="l" r="r" t="t"/>
              <a:pathLst>
                <a:path extrusionOk="0" h="789" w="974">
                  <a:moveTo>
                    <a:pt x="0" y="1"/>
                  </a:moveTo>
                  <a:lnTo>
                    <a:pt x="0" y="789"/>
                  </a:lnTo>
                  <a:lnTo>
                    <a:pt x="974" y="789"/>
                  </a:lnTo>
                  <a:lnTo>
                    <a:pt x="9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43"/>
            <p:cNvSpPr/>
            <p:nvPr/>
          </p:nvSpPr>
          <p:spPr>
            <a:xfrm>
              <a:off x="4939033" y="3793928"/>
              <a:ext cx="25199" cy="22567"/>
            </a:xfrm>
            <a:custGeom>
              <a:rect b="b" l="l" r="r" t="t"/>
              <a:pathLst>
                <a:path extrusionOk="0" h="789" w="881">
                  <a:moveTo>
                    <a:pt x="0" y="1"/>
                  </a:moveTo>
                  <a:lnTo>
                    <a:pt x="0" y="789"/>
                  </a:lnTo>
                  <a:lnTo>
                    <a:pt x="881" y="789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43"/>
            <p:cNvSpPr/>
            <p:nvPr/>
          </p:nvSpPr>
          <p:spPr>
            <a:xfrm>
              <a:off x="4988742" y="3793928"/>
              <a:ext cx="25199" cy="22567"/>
            </a:xfrm>
            <a:custGeom>
              <a:rect b="b" l="l" r="r" t="t"/>
              <a:pathLst>
                <a:path extrusionOk="0" h="789" w="881">
                  <a:moveTo>
                    <a:pt x="0" y="1"/>
                  </a:moveTo>
                  <a:lnTo>
                    <a:pt x="0" y="789"/>
                  </a:lnTo>
                  <a:lnTo>
                    <a:pt x="881" y="789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43"/>
            <p:cNvSpPr/>
            <p:nvPr/>
          </p:nvSpPr>
          <p:spPr>
            <a:xfrm>
              <a:off x="4961571" y="3876787"/>
              <a:ext cx="192924" cy="108089"/>
            </a:xfrm>
            <a:custGeom>
              <a:rect b="b" l="l" r="r" t="t"/>
              <a:pathLst>
                <a:path extrusionOk="0" h="3779" w="6745">
                  <a:moveTo>
                    <a:pt x="579" y="1"/>
                  </a:moveTo>
                  <a:lnTo>
                    <a:pt x="0" y="3778"/>
                  </a:lnTo>
                  <a:lnTo>
                    <a:pt x="6744" y="3291"/>
                  </a:lnTo>
                  <a:lnTo>
                    <a:pt x="67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43"/>
            <p:cNvSpPr/>
            <p:nvPr/>
          </p:nvSpPr>
          <p:spPr>
            <a:xfrm>
              <a:off x="4798486" y="3876787"/>
              <a:ext cx="179681" cy="108089"/>
            </a:xfrm>
            <a:custGeom>
              <a:rect b="b" l="l" r="r" t="t"/>
              <a:pathLst>
                <a:path extrusionOk="0" h="3779" w="6282">
                  <a:moveTo>
                    <a:pt x="1" y="1"/>
                  </a:moveTo>
                  <a:lnTo>
                    <a:pt x="1" y="3291"/>
                  </a:lnTo>
                  <a:lnTo>
                    <a:pt x="6281" y="3778"/>
                  </a:lnTo>
                  <a:lnTo>
                    <a:pt x="62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43"/>
            <p:cNvSpPr/>
            <p:nvPr/>
          </p:nvSpPr>
          <p:spPr>
            <a:xfrm>
              <a:off x="4961571" y="3970915"/>
              <a:ext cx="192924" cy="196242"/>
            </a:xfrm>
            <a:custGeom>
              <a:rect b="b" l="l" r="r" t="t"/>
              <a:pathLst>
                <a:path extrusionOk="0" h="6861" w="6745">
                  <a:moveTo>
                    <a:pt x="579" y="0"/>
                  </a:moveTo>
                  <a:lnTo>
                    <a:pt x="0" y="3384"/>
                  </a:lnTo>
                  <a:lnTo>
                    <a:pt x="579" y="6860"/>
                  </a:lnTo>
                  <a:lnTo>
                    <a:pt x="6744" y="6860"/>
                  </a:lnTo>
                  <a:lnTo>
                    <a:pt x="67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43"/>
            <p:cNvSpPr/>
            <p:nvPr/>
          </p:nvSpPr>
          <p:spPr>
            <a:xfrm>
              <a:off x="4798486" y="3970915"/>
              <a:ext cx="179681" cy="196242"/>
            </a:xfrm>
            <a:custGeom>
              <a:rect b="b" l="l" r="r" t="t"/>
              <a:pathLst>
                <a:path extrusionOk="0" h="6861" w="6282">
                  <a:moveTo>
                    <a:pt x="1" y="0"/>
                  </a:moveTo>
                  <a:lnTo>
                    <a:pt x="1" y="6860"/>
                  </a:lnTo>
                  <a:lnTo>
                    <a:pt x="6281" y="6860"/>
                  </a:lnTo>
                  <a:lnTo>
                    <a:pt x="62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43"/>
            <p:cNvSpPr/>
            <p:nvPr/>
          </p:nvSpPr>
          <p:spPr>
            <a:xfrm>
              <a:off x="4836955" y="3909936"/>
              <a:ext cx="25199" cy="25227"/>
            </a:xfrm>
            <a:custGeom>
              <a:rect b="b" l="l" r="r" t="t"/>
              <a:pathLst>
                <a:path extrusionOk="0" h="882" w="881">
                  <a:moveTo>
                    <a:pt x="0" y="0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43"/>
            <p:cNvSpPr/>
            <p:nvPr/>
          </p:nvSpPr>
          <p:spPr>
            <a:xfrm>
              <a:off x="4886664" y="3909936"/>
              <a:ext cx="27859" cy="25227"/>
            </a:xfrm>
            <a:custGeom>
              <a:rect b="b" l="l" r="r" t="t"/>
              <a:pathLst>
                <a:path extrusionOk="0" h="882" w="974">
                  <a:moveTo>
                    <a:pt x="0" y="0"/>
                  </a:moveTo>
                  <a:lnTo>
                    <a:pt x="0" y="881"/>
                  </a:lnTo>
                  <a:lnTo>
                    <a:pt x="974" y="881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43"/>
            <p:cNvSpPr/>
            <p:nvPr/>
          </p:nvSpPr>
          <p:spPr>
            <a:xfrm>
              <a:off x="4939033" y="3909936"/>
              <a:ext cx="25199" cy="25227"/>
            </a:xfrm>
            <a:custGeom>
              <a:rect b="b" l="l" r="r" t="t"/>
              <a:pathLst>
                <a:path extrusionOk="0" h="882" w="881">
                  <a:moveTo>
                    <a:pt x="0" y="0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43"/>
            <p:cNvSpPr/>
            <p:nvPr/>
          </p:nvSpPr>
          <p:spPr>
            <a:xfrm>
              <a:off x="4988742" y="4056433"/>
              <a:ext cx="129941" cy="22539"/>
            </a:xfrm>
            <a:custGeom>
              <a:rect b="b" l="l" r="r" t="t"/>
              <a:pathLst>
                <a:path extrusionOk="0" h="788" w="4543">
                  <a:moveTo>
                    <a:pt x="0" y="0"/>
                  </a:moveTo>
                  <a:lnTo>
                    <a:pt x="0" y="788"/>
                  </a:lnTo>
                  <a:lnTo>
                    <a:pt x="4543" y="788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43"/>
            <p:cNvSpPr/>
            <p:nvPr/>
          </p:nvSpPr>
          <p:spPr>
            <a:xfrm>
              <a:off x="4836955" y="4056433"/>
              <a:ext cx="127281" cy="22539"/>
            </a:xfrm>
            <a:custGeom>
              <a:rect b="b" l="l" r="r" t="t"/>
              <a:pathLst>
                <a:path extrusionOk="0" h="788" w="4450">
                  <a:moveTo>
                    <a:pt x="0" y="0"/>
                  </a:moveTo>
                  <a:lnTo>
                    <a:pt x="0" y="788"/>
                  </a:lnTo>
                  <a:lnTo>
                    <a:pt x="4450" y="788"/>
                  </a:lnTo>
                  <a:lnTo>
                    <a:pt x="4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43"/>
            <p:cNvSpPr/>
            <p:nvPr/>
          </p:nvSpPr>
          <p:spPr>
            <a:xfrm>
              <a:off x="4836955" y="4004064"/>
              <a:ext cx="41788" cy="25199"/>
            </a:xfrm>
            <a:custGeom>
              <a:rect b="b" l="l" r="r" t="t"/>
              <a:pathLst>
                <a:path extrusionOk="0" h="881" w="1461">
                  <a:moveTo>
                    <a:pt x="0" y="0"/>
                  </a:moveTo>
                  <a:lnTo>
                    <a:pt x="0" y="881"/>
                  </a:lnTo>
                  <a:lnTo>
                    <a:pt x="1460" y="881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43"/>
            <p:cNvSpPr/>
            <p:nvPr/>
          </p:nvSpPr>
          <p:spPr>
            <a:xfrm>
              <a:off x="5074919" y="4004064"/>
              <a:ext cx="43762" cy="25199"/>
            </a:xfrm>
            <a:custGeom>
              <a:rect b="b" l="l" r="r" t="t"/>
              <a:pathLst>
                <a:path extrusionOk="0" h="881" w="1530">
                  <a:moveTo>
                    <a:pt x="0" y="0"/>
                  </a:moveTo>
                  <a:lnTo>
                    <a:pt x="0" y="881"/>
                  </a:lnTo>
                  <a:lnTo>
                    <a:pt x="1530" y="881"/>
                  </a:lnTo>
                  <a:lnTo>
                    <a:pt x="15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43"/>
            <p:cNvSpPr/>
            <p:nvPr/>
          </p:nvSpPr>
          <p:spPr>
            <a:xfrm>
              <a:off x="4836955" y="4106143"/>
              <a:ext cx="41788" cy="25199"/>
            </a:xfrm>
            <a:custGeom>
              <a:rect b="b" l="l" r="r" t="t"/>
              <a:pathLst>
                <a:path extrusionOk="0" h="881" w="1461">
                  <a:moveTo>
                    <a:pt x="0" y="0"/>
                  </a:moveTo>
                  <a:lnTo>
                    <a:pt x="0" y="881"/>
                  </a:lnTo>
                  <a:lnTo>
                    <a:pt x="1460" y="881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43"/>
            <p:cNvSpPr/>
            <p:nvPr/>
          </p:nvSpPr>
          <p:spPr>
            <a:xfrm>
              <a:off x="5074919" y="4106143"/>
              <a:ext cx="43762" cy="25199"/>
            </a:xfrm>
            <a:custGeom>
              <a:rect b="b" l="l" r="r" t="t"/>
              <a:pathLst>
                <a:path extrusionOk="0" h="881" w="1530">
                  <a:moveTo>
                    <a:pt x="0" y="0"/>
                  </a:moveTo>
                  <a:lnTo>
                    <a:pt x="0" y="881"/>
                  </a:lnTo>
                  <a:lnTo>
                    <a:pt x="1530" y="881"/>
                  </a:lnTo>
                  <a:lnTo>
                    <a:pt x="15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43"/>
            <p:cNvSpPr/>
            <p:nvPr/>
          </p:nvSpPr>
          <p:spPr>
            <a:xfrm>
              <a:off x="4969522" y="4004064"/>
              <a:ext cx="80230" cy="25199"/>
            </a:xfrm>
            <a:custGeom>
              <a:rect b="b" l="l" r="r" t="t"/>
              <a:pathLst>
                <a:path extrusionOk="0" h="881" w="2805">
                  <a:moveTo>
                    <a:pt x="301" y="0"/>
                  </a:moveTo>
                  <a:lnTo>
                    <a:pt x="0" y="487"/>
                  </a:lnTo>
                  <a:lnTo>
                    <a:pt x="301" y="881"/>
                  </a:lnTo>
                  <a:lnTo>
                    <a:pt x="2804" y="881"/>
                  </a:lnTo>
                  <a:lnTo>
                    <a:pt x="28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43"/>
            <p:cNvSpPr/>
            <p:nvPr/>
          </p:nvSpPr>
          <p:spPr>
            <a:xfrm>
              <a:off x="4969522" y="4106143"/>
              <a:ext cx="80230" cy="25199"/>
            </a:xfrm>
            <a:custGeom>
              <a:rect b="b" l="l" r="r" t="t"/>
              <a:pathLst>
                <a:path extrusionOk="0" h="881" w="2805">
                  <a:moveTo>
                    <a:pt x="301" y="0"/>
                  </a:moveTo>
                  <a:lnTo>
                    <a:pt x="0" y="394"/>
                  </a:lnTo>
                  <a:lnTo>
                    <a:pt x="301" y="881"/>
                  </a:lnTo>
                  <a:lnTo>
                    <a:pt x="2804" y="881"/>
                  </a:lnTo>
                  <a:lnTo>
                    <a:pt x="28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3"/>
            <p:cNvSpPr/>
            <p:nvPr/>
          </p:nvSpPr>
          <p:spPr>
            <a:xfrm>
              <a:off x="4905884" y="4004064"/>
              <a:ext cx="72279" cy="25199"/>
            </a:xfrm>
            <a:custGeom>
              <a:rect b="b" l="l" r="r" t="t"/>
              <a:pathLst>
                <a:path extrusionOk="0" h="881" w="2527">
                  <a:moveTo>
                    <a:pt x="0" y="0"/>
                  </a:moveTo>
                  <a:lnTo>
                    <a:pt x="0" y="881"/>
                  </a:lnTo>
                  <a:lnTo>
                    <a:pt x="2526" y="881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3"/>
            <p:cNvSpPr/>
            <p:nvPr/>
          </p:nvSpPr>
          <p:spPr>
            <a:xfrm>
              <a:off x="4905884" y="4106143"/>
              <a:ext cx="72279" cy="25199"/>
            </a:xfrm>
            <a:custGeom>
              <a:rect b="b" l="l" r="r" t="t"/>
              <a:pathLst>
                <a:path extrusionOk="0" h="881" w="2527">
                  <a:moveTo>
                    <a:pt x="0" y="0"/>
                  </a:moveTo>
                  <a:lnTo>
                    <a:pt x="0" y="881"/>
                  </a:lnTo>
                  <a:lnTo>
                    <a:pt x="2526" y="881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556" name="Google Shape;1556;p43"/>
          <p:cNvCxnSpPr>
            <a:stCxn id="1467" idx="1"/>
            <a:endCxn id="1472" idx="2"/>
          </p:cNvCxnSpPr>
          <p:nvPr/>
        </p:nvCxnSpPr>
        <p:spPr>
          <a:xfrm rot="-5400000">
            <a:off x="5507383" y="1805063"/>
            <a:ext cx="625200" cy="804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7" name="Google Shape;1557;p43"/>
          <p:cNvCxnSpPr>
            <a:stCxn id="1473" idx="2"/>
            <a:endCxn id="1470" idx="1"/>
          </p:cNvCxnSpPr>
          <p:nvPr/>
        </p:nvCxnSpPr>
        <p:spPr>
          <a:xfrm>
            <a:off x="6955196" y="1894926"/>
            <a:ext cx="800400" cy="624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8" name="Google Shape;1558;p43"/>
          <p:cNvCxnSpPr>
            <a:stCxn id="1470" idx="3"/>
            <a:endCxn id="1464" idx="2"/>
          </p:cNvCxnSpPr>
          <p:nvPr/>
        </p:nvCxnSpPr>
        <p:spPr>
          <a:xfrm rot="5400000">
            <a:off x="7043558" y="3168413"/>
            <a:ext cx="623400" cy="800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9" name="Google Shape;1559;p43"/>
          <p:cNvCxnSpPr>
            <a:stCxn id="1463" idx="2"/>
            <a:endCxn id="1467" idx="3"/>
          </p:cNvCxnSpPr>
          <p:nvPr/>
        </p:nvCxnSpPr>
        <p:spPr>
          <a:xfrm rot="10800000">
            <a:off x="5417691" y="3256826"/>
            <a:ext cx="804300" cy="623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0" name="Google Shape;1560;p43"/>
          <p:cNvSpPr txBox="1"/>
          <p:nvPr>
            <p:ph idx="1" type="body"/>
          </p:nvPr>
        </p:nvSpPr>
        <p:spPr>
          <a:xfrm>
            <a:off x="843075" y="1265100"/>
            <a:ext cx="4127700" cy="31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Exercises to practice standard I/O: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exercises/Name.java </a:t>
            </a:r>
            <a:endParaRPr/>
          </a:p>
        </p:txBody>
      </p:sp>
      <p:sp>
        <p:nvSpPr>
          <p:cNvPr id="1561" name="Google Shape;1561;p43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EXPOSE SUTD CS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44"/>
          <p:cNvGrpSpPr/>
          <p:nvPr/>
        </p:nvGrpSpPr>
        <p:grpSpPr>
          <a:xfrm>
            <a:off x="6218096" y="3511801"/>
            <a:ext cx="737100" cy="737100"/>
            <a:chOff x="991075" y="1881675"/>
            <a:chExt cx="737100" cy="737100"/>
          </a:xfrm>
        </p:grpSpPr>
        <p:sp>
          <p:nvSpPr>
            <p:cNvPr id="1567" name="Google Shape;1567;p44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44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9" name="Google Shape;1569;p44"/>
          <p:cNvGrpSpPr/>
          <p:nvPr/>
        </p:nvGrpSpPr>
        <p:grpSpPr>
          <a:xfrm>
            <a:off x="5049283" y="2519813"/>
            <a:ext cx="737100" cy="737100"/>
            <a:chOff x="991075" y="1881675"/>
            <a:chExt cx="737100" cy="737100"/>
          </a:xfrm>
        </p:grpSpPr>
        <p:sp>
          <p:nvSpPr>
            <p:cNvPr id="1570" name="Google Shape;1570;p44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44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2" name="Google Shape;1572;p44"/>
          <p:cNvGrpSpPr/>
          <p:nvPr/>
        </p:nvGrpSpPr>
        <p:grpSpPr>
          <a:xfrm>
            <a:off x="7386908" y="2519813"/>
            <a:ext cx="737100" cy="737100"/>
            <a:chOff x="991075" y="1881675"/>
            <a:chExt cx="737100" cy="737100"/>
          </a:xfrm>
        </p:grpSpPr>
        <p:sp>
          <p:nvSpPr>
            <p:cNvPr id="1573" name="Google Shape;1573;p44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44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5" name="Google Shape;1575;p44"/>
          <p:cNvGrpSpPr/>
          <p:nvPr/>
        </p:nvGrpSpPr>
        <p:grpSpPr>
          <a:xfrm>
            <a:off x="6218096" y="1526376"/>
            <a:ext cx="737100" cy="737100"/>
            <a:chOff x="991075" y="1881675"/>
            <a:chExt cx="737100" cy="737100"/>
          </a:xfrm>
        </p:grpSpPr>
        <p:sp>
          <p:nvSpPr>
            <p:cNvPr id="1576" name="Google Shape;1576;p44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44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8" name="Google Shape;1578;p44"/>
          <p:cNvSpPr txBox="1"/>
          <p:nvPr>
            <p:ph idx="1" type="body"/>
          </p:nvPr>
        </p:nvSpPr>
        <p:spPr>
          <a:xfrm>
            <a:off x="843075" y="1265100"/>
            <a:ext cx="4127700" cy="31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Conditionals are important for …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(condition) {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// something will happen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lse if (differentCondition) {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// something else will happen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lse {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// another different thing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grpSp>
        <p:nvGrpSpPr>
          <p:cNvPr id="1579" name="Google Shape;1579;p4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580" name="Google Shape;1580;p4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1" name="Google Shape;1581;p4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2" name="Google Shape;1582;p4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83" name="Google Shape;1583;p4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584" name="Google Shape;1584;p4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85" name="Google Shape;1585;p4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586" name="Google Shape;1586;p4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87" name="Google Shape;1587;p4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588" name="Google Shape;1588;p4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89" name="Google Shape;1589;p4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590" name="Google Shape;1590;p4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591" name="Google Shape;1591;p4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4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93" name="Google Shape;1593;p4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/CONDITIONALS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94" name="Google Shape;1594;p44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5" name="Google Shape;1595;p44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6" name="Google Shape;1596;p44">
            <a:hlinkClick action="ppaction://hlinksldjump" r:id="rId5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7" name="Google Shape;1597;p44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98" name="Google Shape;1598;p44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599" name="Google Shape;1599;p44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44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44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2" name="Google Shape;1602;p44"/>
          <p:cNvGrpSpPr/>
          <p:nvPr/>
        </p:nvGrpSpPr>
        <p:grpSpPr>
          <a:xfrm>
            <a:off x="6460895" y="1718829"/>
            <a:ext cx="251501" cy="352224"/>
            <a:chOff x="3936811" y="1333475"/>
            <a:chExt cx="289681" cy="405694"/>
          </a:xfrm>
        </p:grpSpPr>
        <p:sp>
          <p:nvSpPr>
            <p:cNvPr id="1603" name="Google Shape;1603;p44"/>
            <p:cNvSpPr/>
            <p:nvPr/>
          </p:nvSpPr>
          <p:spPr>
            <a:xfrm>
              <a:off x="4074670" y="1333475"/>
              <a:ext cx="105429" cy="193582"/>
            </a:xfrm>
            <a:custGeom>
              <a:rect b="b" l="l" r="r" t="t"/>
              <a:pathLst>
                <a:path extrusionOk="0" h="6768" w="3686">
                  <a:moveTo>
                    <a:pt x="302" y="0"/>
                  </a:moveTo>
                  <a:lnTo>
                    <a:pt x="1" y="394"/>
                  </a:lnTo>
                  <a:lnTo>
                    <a:pt x="302" y="765"/>
                  </a:lnTo>
                  <a:cubicBezTo>
                    <a:pt x="1646" y="765"/>
                    <a:pt x="2805" y="1924"/>
                    <a:pt x="2805" y="3384"/>
                  </a:cubicBezTo>
                  <a:lnTo>
                    <a:pt x="2805" y="6767"/>
                  </a:lnTo>
                  <a:lnTo>
                    <a:pt x="3686" y="6767"/>
                  </a:lnTo>
                  <a:lnTo>
                    <a:pt x="3686" y="3384"/>
                  </a:lnTo>
                  <a:cubicBezTo>
                    <a:pt x="3686" y="1437"/>
                    <a:pt x="2133" y="0"/>
                    <a:pt x="3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44"/>
            <p:cNvSpPr/>
            <p:nvPr/>
          </p:nvSpPr>
          <p:spPr>
            <a:xfrm>
              <a:off x="3986520" y="1333475"/>
              <a:ext cx="96791" cy="193582"/>
            </a:xfrm>
            <a:custGeom>
              <a:rect b="b" l="l" r="r" t="t"/>
              <a:pathLst>
                <a:path extrusionOk="0" h="6768" w="3384">
                  <a:moveTo>
                    <a:pt x="3384" y="0"/>
                  </a:moveTo>
                  <a:cubicBezTo>
                    <a:pt x="1437" y="0"/>
                    <a:pt x="0" y="1437"/>
                    <a:pt x="0" y="3384"/>
                  </a:cubicBezTo>
                  <a:lnTo>
                    <a:pt x="0" y="6767"/>
                  </a:lnTo>
                  <a:lnTo>
                    <a:pt x="765" y="6767"/>
                  </a:lnTo>
                  <a:lnTo>
                    <a:pt x="765" y="3384"/>
                  </a:lnTo>
                  <a:cubicBezTo>
                    <a:pt x="765" y="1924"/>
                    <a:pt x="1924" y="765"/>
                    <a:pt x="3384" y="765"/>
                  </a:cubicBezTo>
                  <a:lnTo>
                    <a:pt x="33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44"/>
            <p:cNvSpPr/>
            <p:nvPr/>
          </p:nvSpPr>
          <p:spPr>
            <a:xfrm>
              <a:off x="4066719" y="1449455"/>
              <a:ext cx="159774" cy="289715"/>
            </a:xfrm>
            <a:custGeom>
              <a:rect b="b" l="l" r="r" t="t"/>
              <a:pathLst>
                <a:path extrusionOk="0" h="10129" w="5586">
                  <a:moveTo>
                    <a:pt x="580" y="1"/>
                  </a:moveTo>
                  <a:lnTo>
                    <a:pt x="1" y="5030"/>
                  </a:lnTo>
                  <a:lnTo>
                    <a:pt x="580" y="10128"/>
                  </a:lnTo>
                  <a:cubicBezTo>
                    <a:pt x="3384" y="10128"/>
                    <a:pt x="5586" y="7811"/>
                    <a:pt x="5586" y="5123"/>
                  </a:cubicBezTo>
                  <a:cubicBezTo>
                    <a:pt x="5586" y="2318"/>
                    <a:pt x="3384" y="1"/>
                    <a:pt x="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44"/>
            <p:cNvSpPr/>
            <p:nvPr/>
          </p:nvSpPr>
          <p:spPr>
            <a:xfrm>
              <a:off x="3936811" y="1449455"/>
              <a:ext cx="146502" cy="289715"/>
            </a:xfrm>
            <a:custGeom>
              <a:rect b="b" l="l" r="r" t="t"/>
              <a:pathLst>
                <a:path extrusionOk="0" h="10129" w="5122">
                  <a:moveTo>
                    <a:pt x="5122" y="1"/>
                  </a:moveTo>
                  <a:cubicBezTo>
                    <a:pt x="2318" y="1"/>
                    <a:pt x="0" y="2318"/>
                    <a:pt x="0" y="5123"/>
                  </a:cubicBezTo>
                  <a:cubicBezTo>
                    <a:pt x="0" y="7811"/>
                    <a:pt x="2318" y="10128"/>
                    <a:pt x="5122" y="10128"/>
                  </a:cubicBezTo>
                  <a:lnTo>
                    <a:pt x="5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44"/>
            <p:cNvSpPr/>
            <p:nvPr/>
          </p:nvSpPr>
          <p:spPr>
            <a:xfrm>
              <a:off x="4066719" y="1487924"/>
              <a:ext cx="121332" cy="212803"/>
            </a:xfrm>
            <a:custGeom>
              <a:rect b="b" l="l" r="r" t="t"/>
              <a:pathLst>
                <a:path extrusionOk="0" h="7440" w="4242">
                  <a:moveTo>
                    <a:pt x="580" y="0"/>
                  </a:moveTo>
                  <a:lnTo>
                    <a:pt x="1" y="3778"/>
                  </a:lnTo>
                  <a:lnTo>
                    <a:pt x="580" y="7439"/>
                  </a:lnTo>
                  <a:cubicBezTo>
                    <a:pt x="2596" y="7439"/>
                    <a:pt x="4242" y="5794"/>
                    <a:pt x="4242" y="3778"/>
                  </a:cubicBezTo>
                  <a:cubicBezTo>
                    <a:pt x="4242" y="1738"/>
                    <a:pt x="2596" y="0"/>
                    <a:pt x="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44"/>
            <p:cNvSpPr/>
            <p:nvPr/>
          </p:nvSpPr>
          <p:spPr>
            <a:xfrm>
              <a:off x="3977911" y="1487924"/>
              <a:ext cx="105400" cy="212803"/>
            </a:xfrm>
            <a:custGeom>
              <a:rect b="b" l="l" r="r" t="t"/>
              <a:pathLst>
                <a:path extrusionOk="0" h="7440" w="3685">
                  <a:moveTo>
                    <a:pt x="3685" y="0"/>
                  </a:moveTo>
                  <a:cubicBezTo>
                    <a:pt x="1646" y="0"/>
                    <a:pt x="0" y="1738"/>
                    <a:pt x="0" y="3778"/>
                  </a:cubicBezTo>
                  <a:cubicBezTo>
                    <a:pt x="0" y="5794"/>
                    <a:pt x="1646" y="7439"/>
                    <a:pt x="3685" y="7439"/>
                  </a:cubicBezTo>
                  <a:lnTo>
                    <a:pt x="36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44"/>
            <p:cNvSpPr/>
            <p:nvPr/>
          </p:nvSpPr>
          <p:spPr>
            <a:xfrm>
              <a:off x="4069378" y="1598612"/>
              <a:ext cx="24541" cy="44448"/>
            </a:xfrm>
            <a:custGeom>
              <a:rect b="b" l="l" r="r" t="t"/>
              <a:pathLst>
                <a:path extrusionOk="0" h="1554" w="858">
                  <a:moveTo>
                    <a:pt x="0" y="0"/>
                  </a:moveTo>
                  <a:lnTo>
                    <a:pt x="0" y="1553"/>
                  </a:lnTo>
                  <a:lnTo>
                    <a:pt x="858" y="1553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44"/>
            <p:cNvSpPr/>
            <p:nvPr/>
          </p:nvSpPr>
          <p:spPr>
            <a:xfrm>
              <a:off x="4066719" y="1546242"/>
              <a:ext cx="49740" cy="66301"/>
            </a:xfrm>
            <a:custGeom>
              <a:rect b="b" l="l" r="r" t="t"/>
              <a:pathLst>
                <a:path extrusionOk="0" h="2318" w="1739">
                  <a:moveTo>
                    <a:pt x="580" y="0"/>
                  </a:moveTo>
                  <a:lnTo>
                    <a:pt x="1" y="1159"/>
                  </a:lnTo>
                  <a:lnTo>
                    <a:pt x="580" y="2318"/>
                  </a:lnTo>
                  <a:cubicBezTo>
                    <a:pt x="1159" y="2318"/>
                    <a:pt x="1739" y="1831"/>
                    <a:pt x="1739" y="1159"/>
                  </a:cubicBezTo>
                  <a:cubicBezTo>
                    <a:pt x="1739" y="487"/>
                    <a:pt x="1159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44"/>
            <p:cNvSpPr/>
            <p:nvPr/>
          </p:nvSpPr>
          <p:spPr>
            <a:xfrm>
              <a:off x="4050158" y="1546242"/>
              <a:ext cx="33150" cy="66301"/>
            </a:xfrm>
            <a:custGeom>
              <a:rect b="b" l="l" r="r" t="t"/>
              <a:pathLst>
                <a:path extrusionOk="0" h="2318" w="1159">
                  <a:moveTo>
                    <a:pt x="1159" y="0"/>
                  </a:moveTo>
                  <a:cubicBezTo>
                    <a:pt x="487" y="0"/>
                    <a:pt x="0" y="487"/>
                    <a:pt x="0" y="1159"/>
                  </a:cubicBezTo>
                  <a:cubicBezTo>
                    <a:pt x="0" y="1831"/>
                    <a:pt x="487" y="2318"/>
                    <a:pt x="1159" y="2318"/>
                  </a:cubicBezTo>
                  <a:lnTo>
                    <a:pt x="11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2" name="Google Shape;1612;p44"/>
          <p:cNvGrpSpPr/>
          <p:nvPr/>
        </p:nvGrpSpPr>
        <p:grpSpPr>
          <a:xfrm>
            <a:off x="7600325" y="2733830"/>
            <a:ext cx="355101" cy="309068"/>
            <a:chOff x="7383596" y="1963168"/>
            <a:chExt cx="409009" cy="355987"/>
          </a:xfrm>
        </p:grpSpPr>
        <p:sp>
          <p:nvSpPr>
            <p:cNvPr id="1613" name="Google Shape;1613;p44"/>
            <p:cNvSpPr/>
            <p:nvPr/>
          </p:nvSpPr>
          <p:spPr>
            <a:xfrm>
              <a:off x="7571165" y="1987680"/>
              <a:ext cx="221441" cy="331474"/>
            </a:xfrm>
            <a:custGeom>
              <a:rect b="b" l="l" r="r" t="t"/>
              <a:pathLst>
                <a:path extrusionOk="0" h="11589" w="7742">
                  <a:moveTo>
                    <a:pt x="580" y="1"/>
                  </a:moveTo>
                  <a:lnTo>
                    <a:pt x="1" y="11009"/>
                  </a:lnTo>
                  <a:lnTo>
                    <a:pt x="1739" y="11588"/>
                  </a:lnTo>
                  <a:lnTo>
                    <a:pt x="7741" y="1158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44"/>
            <p:cNvSpPr/>
            <p:nvPr/>
          </p:nvSpPr>
          <p:spPr>
            <a:xfrm>
              <a:off x="7383596" y="1963168"/>
              <a:ext cx="204193" cy="355987"/>
            </a:xfrm>
            <a:custGeom>
              <a:rect b="b" l="l" r="r" t="t"/>
              <a:pathLst>
                <a:path extrusionOk="0" h="12446" w="7139">
                  <a:moveTo>
                    <a:pt x="0" y="1"/>
                  </a:moveTo>
                  <a:lnTo>
                    <a:pt x="0" y="12445"/>
                  </a:lnTo>
                  <a:lnTo>
                    <a:pt x="5979" y="12445"/>
                  </a:lnTo>
                  <a:lnTo>
                    <a:pt x="7138" y="11866"/>
                  </a:lnTo>
                  <a:lnTo>
                    <a:pt x="7138" y="858"/>
                  </a:lnTo>
                  <a:lnTo>
                    <a:pt x="5701" y="858"/>
                  </a:lnTo>
                  <a:lnTo>
                    <a:pt x="5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44"/>
            <p:cNvSpPr/>
            <p:nvPr/>
          </p:nvSpPr>
          <p:spPr>
            <a:xfrm>
              <a:off x="7571165" y="2062587"/>
              <a:ext cx="102111" cy="256564"/>
            </a:xfrm>
            <a:custGeom>
              <a:rect b="b" l="l" r="r" t="t"/>
              <a:pathLst>
                <a:path extrusionOk="0" h="8970" w="3570">
                  <a:moveTo>
                    <a:pt x="1461" y="1"/>
                  </a:moveTo>
                  <a:lnTo>
                    <a:pt x="1461" y="2504"/>
                  </a:lnTo>
                  <a:lnTo>
                    <a:pt x="580" y="2504"/>
                  </a:lnTo>
                  <a:lnTo>
                    <a:pt x="1" y="4450"/>
                  </a:lnTo>
                  <a:lnTo>
                    <a:pt x="580" y="8969"/>
                  </a:lnTo>
                  <a:lnTo>
                    <a:pt x="1739" y="8969"/>
                  </a:lnTo>
                  <a:lnTo>
                    <a:pt x="1739" y="5493"/>
                  </a:lnTo>
                  <a:cubicBezTo>
                    <a:pt x="2805" y="5030"/>
                    <a:pt x="3570" y="3964"/>
                    <a:pt x="3570" y="2805"/>
                  </a:cubicBezTo>
                  <a:cubicBezTo>
                    <a:pt x="3570" y="1438"/>
                    <a:pt x="2712" y="395"/>
                    <a:pt x="14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44"/>
            <p:cNvSpPr/>
            <p:nvPr/>
          </p:nvSpPr>
          <p:spPr>
            <a:xfrm>
              <a:off x="7502235" y="2062587"/>
              <a:ext cx="85550" cy="256564"/>
            </a:xfrm>
            <a:custGeom>
              <a:rect b="b" l="l" r="r" t="t"/>
              <a:pathLst>
                <a:path extrusionOk="0" h="8970" w="2991">
                  <a:moveTo>
                    <a:pt x="2133" y="1"/>
                  </a:moveTo>
                  <a:cubicBezTo>
                    <a:pt x="881" y="395"/>
                    <a:pt x="1" y="1438"/>
                    <a:pt x="1" y="2805"/>
                  </a:cubicBezTo>
                  <a:cubicBezTo>
                    <a:pt x="1" y="3964"/>
                    <a:pt x="765" y="5030"/>
                    <a:pt x="1831" y="5493"/>
                  </a:cubicBezTo>
                  <a:lnTo>
                    <a:pt x="1831" y="8969"/>
                  </a:lnTo>
                  <a:lnTo>
                    <a:pt x="2990" y="8969"/>
                  </a:lnTo>
                  <a:lnTo>
                    <a:pt x="2990" y="2504"/>
                  </a:lnTo>
                  <a:lnTo>
                    <a:pt x="2133" y="2504"/>
                  </a:lnTo>
                  <a:lnTo>
                    <a:pt x="21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7" name="Google Shape;1617;p44"/>
          <p:cNvGrpSpPr/>
          <p:nvPr/>
        </p:nvGrpSpPr>
        <p:grpSpPr>
          <a:xfrm>
            <a:off x="5240294" y="2712254"/>
            <a:ext cx="355101" cy="352218"/>
            <a:chOff x="3075107" y="3153624"/>
            <a:chExt cx="409009" cy="405688"/>
          </a:xfrm>
        </p:grpSpPr>
        <p:sp>
          <p:nvSpPr>
            <p:cNvPr id="1618" name="Google Shape;1618;p44"/>
            <p:cNvSpPr/>
            <p:nvPr/>
          </p:nvSpPr>
          <p:spPr>
            <a:xfrm>
              <a:off x="3262704" y="3172844"/>
              <a:ext cx="221412" cy="226732"/>
            </a:xfrm>
            <a:custGeom>
              <a:rect b="b" l="l" r="r" t="t"/>
              <a:pathLst>
                <a:path extrusionOk="0" h="7927" w="7741">
                  <a:moveTo>
                    <a:pt x="579" y="1"/>
                  </a:moveTo>
                  <a:lnTo>
                    <a:pt x="0" y="4242"/>
                  </a:lnTo>
                  <a:lnTo>
                    <a:pt x="579" y="7927"/>
                  </a:lnTo>
                  <a:lnTo>
                    <a:pt x="5516" y="7927"/>
                  </a:lnTo>
                  <a:cubicBezTo>
                    <a:pt x="6675" y="7927"/>
                    <a:pt x="7741" y="6953"/>
                    <a:pt x="7741" y="5702"/>
                  </a:cubicBezTo>
                  <a:cubicBezTo>
                    <a:pt x="7741" y="4450"/>
                    <a:pt x="6767" y="3477"/>
                    <a:pt x="5516" y="3477"/>
                  </a:cubicBezTo>
                  <a:cubicBezTo>
                    <a:pt x="5423" y="2133"/>
                    <a:pt x="4264" y="974"/>
                    <a:pt x="2897" y="974"/>
                  </a:cubicBezTo>
                  <a:cubicBezTo>
                    <a:pt x="2410" y="974"/>
                    <a:pt x="2040" y="1067"/>
                    <a:pt x="1646" y="1252"/>
                  </a:cubicBezTo>
                  <a:cubicBezTo>
                    <a:pt x="1460" y="766"/>
                    <a:pt x="1066" y="279"/>
                    <a:pt x="5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44"/>
            <p:cNvSpPr/>
            <p:nvPr/>
          </p:nvSpPr>
          <p:spPr>
            <a:xfrm>
              <a:off x="3075107" y="3153624"/>
              <a:ext cx="204193" cy="245953"/>
            </a:xfrm>
            <a:custGeom>
              <a:rect b="b" l="l" r="r" t="t"/>
              <a:pathLst>
                <a:path extrusionOk="0" h="8599" w="7139">
                  <a:moveTo>
                    <a:pt x="5215" y="1"/>
                  </a:moveTo>
                  <a:cubicBezTo>
                    <a:pt x="3291" y="1"/>
                    <a:pt x="1739" y="1530"/>
                    <a:pt x="1739" y="3384"/>
                  </a:cubicBezTo>
                  <a:cubicBezTo>
                    <a:pt x="1739" y="3662"/>
                    <a:pt x="1831" y="3964"/>
                    <a:pt x="1831" y="4149"/>
                  </a:cubicBezTo>
                  <a:cubicBezTo>
                    <a:pt x="858" y="4334"/>
                    <a:pt x="1" y="5308"/>
                    <a:pt x="1" y="6374"/>
                  </a:cubicBezTo>
                  <a:cubicBezTo>
                    <a:pt x="1" y="7625"/>
                    <a:pt x="1067" y="8599"/>
                    <a:pt x="2225" y="8599"/>
                  </a:cubicBezTo>
                  <a:lnTo>
                    <a:pt x="7138" y="8599"/>
                  </a:lnTo>
                  <a:lnTo>
                    <a:pt x="7138" y="673"/>
                  </a:lnTo>
                  <a:cubicBezTo>
                    <a:pt x="6559" y="186"/>
                    <a:pt x="5887" y="1"/>
                    <a:pt x="5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44"/>
            <p:cNvSpPr/>
            <p:nvPr/>
          </p:nvSpPr>
          <p:spPr>
            <a:xfrm>
              <a:off x="3177186" y="3487691"/>
              <a:ext cx="102111" cy="71621"/>
            </a:xfrm>
            <a:custGeom>
              <a:rect b="b" l="l" r="r" t="t"/>
              <a:pathLst>
                <a:path extrusionOk="0" h="2504" w="3570">
                  <a:moveTo>
                    <a:pt x="1924" y="1"/>
                  </a:moveTo>
                  <a:lnTo>
                    <a:pt x="0" y="974"/>
                  </a:lnTo>
                  <a:cubicBezTo>
                    <a:pt x="881" y="1924"/>
                    <a:pt x="2133" y="2504"/>
                    <a:pt x="3569" y="2504"/>
                  </a:cubicBezTo>
                  <a:lnTo>
                    <a:pt x="19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44"/>
            <p:cNvSpPr/>
            <p:nvPr/>
          </p:nvSpPr>
          <p:spPr>
            <a:xfrm>
              <a:off x="3144037" y="3412812"/>
              <a:ext cx="77599" cy="102769"/>
            </a:xfrm>
            <a:custGeom>
              <a:rect b="b" l="l" r="r" t="t"/>
              <a:pathLst>
                <a:path extrusionOk="0" h="3593" w="2713">
                  <a:moveTo>
                    <a:pt x="2712" y="0"/>
                  </a:moveTo>
                  <a:lnTo>
                    <a:pt x="1" y="394"/>
                  </a:lnTo>
                  <a:cubicBezTo>
                    <a:pt x="1" y="1646"/>
                    <a:pt x="487" y="2712"/>
                    <a:pt x="1159" y="3592"/>
                  </a:cubicBezTo>
                  <a:cubicBezTo>
                    <a:pt x="1646" y="3291"/>
                    <a:pt x="2133" y="3106"/>
                    <a:pt x="2712" y="2897"/>
                  </a:cubicBezTo>
                  <a:lnTo>
                    <a:pt x="27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44"/>
            <p:cNvSpPr/>
            <p:nvPr/>
          </p:nvSpPr>
          <p:spPr>
            <a:xfrm>
              <a:off x="3144037" y="3333270"/>
              <a:ext cx="94159" cy="90842"/>
            </a:xfrm>
            <a:custGeom>
              <a:rect b="b" l="l" r="r" t="t"/>
              <a:pathLst>
                <a:path extrusionOk="0" h="3176" w="3292">
                  <a:moveTo>
                    <a:pt x="1159" y="0"/>
                  </a:moveTo>
                  <a:cubicBezTo>
                    <a:pt x="487" y="858"/>
                    <a:pt x="1" y="2016"/>
                    <a:pt x="1" y="3175"/>
                  </a:cubicBezTo>
                  <a:lnTo>
                    <a:pt x="2318" y="3175"/>
                  </a:lnTo>
                  <a:lnTo>
                    <a:pt x="3292" y="278"/>
                  </a:lnTo>
                  <a:lnTo>
                    <a:pt x="11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44"/>
            <p:cNvSpPr/>
            <p:nvPr/>
          </p:nvSpPr>
          <p:spPr>
            <a:xfrm>
              <a:off x="3177186" y="3288852"/>
              <a:ext cx="102111" cy="63669"/>
            </a:xfrm>
            <a:custGeom>
              <a:rect b="b" l="l" r="r" t="t"/>
              <a:pathLst>
                <a:path extrusionOk="0" h="2226" w="3570">
                  <a:moveTo>
                    <a:pt x="3569" y="0"/>
                  </a:moveTo>
                  <a:cubicBezTo>
                    <a:pt x="2133" y="0"/>
                    <a:pt x="881" y="580"/>
                    <a:pt x="0" y="1553"/>
                  </a:cubicBezTo>
                  <a:cubicBezTo>
                    <a:pt x="487" y="1831"/>
                    <a:pt x="974" y="2017"/>
                    <a:pt x="1553" y="2225"/>
                  </a:cubicBezTo>
                  <a:lnTo>
                    <a:pt x="35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44"/>
            <p:cNvSpPr/>
            <p:nvPr/>
          </p:nvSpPr>
          <p:spPr>
            <a:xfrm>
              <a:off x="3279264" y="3487691"/>
              <a:ext cx="102111" cy="71621"/>
            </a:xfrm>
            <a:custGeom>
              <a:rect b="b" l="l" r="r" t="t"/>
              <a:pathLst>
                <a:path extrusionOk="0" h="2504" w="3570">
                  <a:moveTo>
                    <a:pt x="1646" y="1"/>
                  </a:moveTo>
                  <a:lnTo>
                    <a:pt x="0" y="2504"/>
                  </a:lnTo>
                  <a:cubicBezTo>
                    <a:pt x="1461" y="2504"/>
                    <a:pt x="2712" y="1924"/>
                    <a:pt x="3569" y="974"/>
                  </a:cubicBezTo>
                  <a:lnTo>
                    <a:pt x="16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44"/>
            <p:cNvSpPr/>
            <p:nvPr/>
          </p:nvSpPr>
          <p:spPr>
            <a:xfrm>
              <a:off x="3337583" y="3412812"/>
              <a:ext cx="76941" cy="102769"/>
            </a:xfrm>
            <a:custGeom>
              <a:rect b="b" l="l" r="r" t="t"/>
              <a:pathLst>
                <a:path extrusionOk="0" h="3593" w="2690">
                  <a:moveTo>
                    <a:pt x="1" y="0"/>
                  </a:moveTo>
                  <a:lnTo>
                    <a:pt x="1" y="2897"/>
                  </a:lnTo>
                  <a:cubicBezTo>
                    <a:pt x="580" y="3106"/>
                    <a:pt x="1067" y="3291"/>
                    <a:pt x="1530" y="3592"/>
                  </a:cubicBezTo>
                  <a:cubicBezTo>
                    <a:pt x="2226" y="2712"/>
                    <a:pt x="2689" y="1646"/>
                    <a:pt x="2689" y="39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44"/>
            <p:cNvSpPr/>
            <p:nvPr/>
          </p:nvSpPr>
          <p:spPr>
            <a:xfrm>
              <a:off x="3321022" y="3333270"/>
              <a:ext cx="93502" cy="90842"/>
            </a:xfrm>
            <a:custGeom>
              <a:rect b="b" l="l" r="r" t="t"/>
              <a:pathLst>
                <a:path extrusionOk="0" h="3176" w="3269">
                  <a:moveTo>
                    <a:pt x="2109" y="0"/>
                  </a:moveTo>
                  <a:lnTo>
                    <a:pt x="1" y="278"/>
                  </a:lnTo>
                  <a:lnTo>
                    <a:pt x="951" y="3175"/>
                  </a:lnTo>
                  <a:lnTo>
                    <a:pt x="3268" y="3175"/>
                  </a:lnTo>
                  <a:cubicBezTo>
                    <a:pt x="3268" y="2016"/>
                    <a:pt x="2805" y="858"/>
                    <a:pt x="21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44"/>
            <p:cNvSpPr/>
            <p:nvPr/>
          </p:nvSpPr>
          <p:spPr>
            <a:xfrm>
              <a:off x="3279264" y="3288852"/>
              <a:ext cx="102111" cy="63669"/>
            </a:xfrm>
            <a:custGeom>
              <a:rect b="b" l="l" r="r" t="t"/>
              <a:pathLst>
                <a:path extrusionOk="0" h="2226" w="3570">
                  <a:moveTo>
                    <a:pt x="0" y="0"/>
                  </a:moveTo>
                  <a:lnTo>
                    <a:pt x="2040" y="2225"/>
                  </a:lnTo>
                  <a:cubicBezTo>
                    <a:pt x="2619" y="2017"/>
                    <a:pt x="3106" y="1831"/>
                    <a:pt x="3569" y="1553"/>
                  </a:cubicBezTo>
                  <a:cubicBezTo>
                    <a:pt x="2712" y="580"/>
                    <a:pt x="1461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44"/>
            <p:cNvSpPr/>
            <p:nvPr/>
          </p:nvSpPr>
          <p:spPr>
            <a:xfrm>
              <a:off x="3268653" y="3479081"/>
              <a:ext cx="68961" cy="80230"/>
            </a:xfrm>
            <a:custGeom>
              <a:rect b="b" l="l" r="r" t="t"/>
              <a:pathLst>
                <a:path extrusionOk="0" h="2805" w="2411">
                  <a:moveTo>
                    <a:pt x="1" y="1"/>
                  </a:moveTo>
                  <a:lnTo>
                    <a:pt x="371" y="2805"/>
                  </a:lnTo>
                  <a:cubicBezTo>
                    <a:pt x="1159" y="2805"/>
                    <a:pt x="1924" y="1947"/>
                    <a:pt x="2411" y="58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44"/>
            <p:cNvSpPr/>
            <p:nvPr/>
          </p:nvSpPr>
          <p:spPr>
            <a:xfrm>
              <a:off x="3268653" y="3412812"/>
              <a:ext cx="79572" cy="82890"/>
            </a:xfrm>
            <a:custGeom>
              <a:rect b="b" l="l" r="r" t="t"/>
              <a:pathLst>
                <a:path extrusionOk="0" h="2898" w="2782">
                  <a:moveTo>
                    <a:pt x="1" y="0"/>
                  </a:moveTo>
                  <a:lnTo>
                    <a:pt x="371" y="2712"/>
                  </a:lnTo>
                  <a:cubicBezTo>
                    <a:pt x="1044" y="2712"/>
                    <a:pt x="1832" y="2804"/>
                    <a:pt x="2411" y="2897"/>
                  </a:cubicBezTo>
                  <a:cubicBezTo>
                    <a:pt x="2689" y="2225"/>
                    <a:pt x="2782" y="1367"/>
                    <a:pt x="2782" y="39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44"/>
            <p:cNvSpPr/>
            <p:nvPr/>
          </p:nvSpPr>
          <p:spPr>
            <a:xfrm>
              <a:off x="3268653" y="3349831"/>
              <a:ext cx="79572" cy="74281"/>
            </a:xfrm>
            <a:custGeom>
              <a:rect b="b" l="l" r="r" t="t"/>
              <a:pathLst>
                <a:path extrusionOk="0" h="2597" w="2782">
                  <a:moveTo>
                    <a:pt x="1" y="1"/>
                  </a:moveTo>
                  <a:lnTo>
                    <a:pt x="371" y="2596"/>
                  </a:lnTo>
                  <a:lnTo>
                    <a:pt x="2782" y="2596"/>
                  </a:lnTo>
                  <a:cubicBezTo>
                    <a:pt x="2782" y="1739"/>
                    <a:pt x="2689" y="858"/>
                    <a:pt x="2411" y="9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44"/>
            <p:cNvSpPr/>
            <p:nvPr/>
          </p:nvSpPr>
          <p:spPr>
            <a:xfrm>
              <a:off x="3268653" y="3288852"/>
              <a:ext cx="68961" cy="71621"/>
            </a:xfrm>
            <a:custGeom>
              <a:rect b="b" l="l" r="r" t="t"/>
              <a:pathLst>
                <a:path extrusionOk="0" h="2504" w="2411">
                  <a:moveTo>
                    <a:pt x="371" y="0"/>
                  </a:moveTo>
                  <a:lnTo>
                    <a:pt x="1" y="1252"/>
                  </a:lnTo>
                  <a:lnTo>
                    <a:pt x="371" y="2503"/>
                  </a:lnTo>
                  <a:cubicBezTo>
                    <a:pt x="1044" y="2503"/>
                    <a:pt x="1832" y="2411"/>
                    <a:pt x="2411" y="2225"/>
                  </a:cubicBezTo>
                  <a:cubicBezTo>
                    <a:pt x="1924" y="858"/>
                    <a:pt x="1159" y="0"/>
                    <a:pt x="3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44"/>
            <p:cNvSpPr/>
            <p:nvPr/>
          </p:nvSpPr>
          <p:spPr>
            <a:xfrm>
              <a:off x="3221604" y="3490350"/>
              <a:ext cx="57691" cy="68961"/>
            </a:xfrm>
            <a:custGeom>
              <a:rect b="b" l="l" r="r" t="t"/>
              <a:pathLst>
                <a:path extrusionOk="0" h="2411" w="2017">
                  <a:moveTo>
                    <a:pt x="2016" y="1"/>
                  </a:moveTo>
                  <a:cubicBezTo>
                    <a:pt x="1344" y="1"/>
                    <a:pt x="672" y="93"/>
                    <a:pt x="0" y="186"/>
                  </a:cubicBezTo>
                  <a:cubicBezTo>
                    <a:pt x="487" y="1553"/>
                    <a:pt x="1252" y="2411"/>
                    <a:pt x="2016" y="2411"/>
                  </a:cubicBezTo>
                  <a:lnTo>
                    <a:pt x="20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44"/>
            <p:cNvSpPr/>
            <p:nvPr/>
          </p:nvSpPr>
          <p:spPr>
            <a:xfrm>
              <a:off x="3210335" y="3424081"/>
              <a:ext cx="68961" cy="71621"/>
            </a:xfrm>
            <a:custGeom>
              <a:rect b="b" l="l" r="r" t="t"/>
              <a:pathLst>
                <a:path extrusionOk="0" h="2504" w="2411">
                  <a:moveTo>
                    <a:pt x="0" y="0"/>
                  </a:moveTo>
                  <a:cubicBezTo>
                    <a:pt x="0" y="973"/>
                    <a:pt x="93" y="1831"/>
                    <a:pt x="394" y="2503"/>
                  </a:cubicBezTo>
                  <a:cubicBezTo>
                    <a:pt x="1066" y="2410"/>
                    <a:pt x="1738" y="2318"/>
                    <a:pt x="2410" y="2318"/>
                  </a:cubicBezTo>
                  <a:lnTo>
                    <a:pt x="24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44"/>
            <p:cNvSpPr/>
            <p:nvPr/>
          </p:nvSpPr>
          <p:spPr>
            <a:xfrm>
              <a:off x="3221604" y="3288852"/>
              <a:ext cx="57691" cy="71621"/>
            </a:xfrm>
            <a:custGeom>
              <a:rect b="b" l="l" r="r" t="t"/>
              <a:pathLst>
                <a:path extrusionOk="0" h="2504" w="2017">
                  <a:moveTo>
                    <a:pt x="2016" y="0"/>
                  </a:moveTo>
                  <a:cubicBezTo>
                    <a:pt x="1252" y="0"/>
                    <a:pt x="487" y="858"/>
                    <a:pt x="0" y="2225"/>
                  </a:cubicBezTo>
                  <a:cubicBezTo>
                    <a:pt x="672" y="2411"/>
                    <a:pt x="1344" y="2503"/>
                    <a:pt x="2016" y="2503"/>
                  </a:cubicBezTo>
                  <a:lnTo>
                    <a:pt x="20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44"/>
            <p:cNvSpPr/>
            <p:nvPr/>
          </p:nvSpPr>
          <p:spPr>
            <a:xfrm>
              <a:off x="3210335" y="3352491"/>
              <a:ext cx="68961" cy="71621"/>
            </a:xfrm>
            <a:custGeom>
              <a:rect b="b" l="l" r="r" t="t"/>
              <a:pathLst>
                <a:path extrusionOk="0" h="2504" w="2411">
                  <a:moveTo>
                    <a:pt x="394" y="0"/>
                  </a:moveTo>
                  <a:cubicBezTo>
                    <a:pt x="93" y="765"/>
                    <a:pt x="0" y="1646"/>
                    <a:pt x="0" y="2503"/>
                  </a:cubicBezTo>
                  <a:lnTo>
                    <a:pt x="2410" y="2503"/>
                  </a:lnTo>
                  <a:lnTo>
                    <a:pt x="2410" y="278"/>
                  </a:lnTo>
                  <a:cubicBezTo>
                    <a:pt x="1738" y="278"/>
                    <a:pt x="1066" y="186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6" name="Google Shape;1636;p44"/>
          <p:cNvGrpSpPr/>
          <p:nvPr/>
        </p:nvGrpSpPr>
        <p:grpSpPr>
          <a:xfrm>
            <a:off x="6409083" y="3702790"/>
            <a:ext cx="355125" cy="355102"/>
            <a:chOff x="4798486" y="3758147"/>
            <a:chExt cx="409036" cy="409009"/>
          </a:xfrm>
        </p:grpSpPr>
        <p:sp>
          <p:nvSpPr>
            <p:cNvPr id="1637" name="Google Shape;1637;p44"/>
            <p:cNvSpPr/>
            <p:nvPr/>
          </p:nvSpPr>
          <p:spPr>
            <a:xfrm>
              <a:off x="5011280" y="3758147"/>
              <a:ext cx="196242" cy="110720"/>
            </a:xfrm>
            <a:custGeom>
              <a:rect b="b" l="l" r="r" t="t"/>
              <a:pathLst>
                <a:path extrusionOk="0" h="3871" w="6861">
                  <a:moveTo>
                    <a:pt x="580" y="0"/>
                  </a:moveTo>
                  <a:lnTo>
                    <a:pt x="0" y="3871"/>
                  </a:lnTo>
                  <a:lnTo>
                    <a:pt x="6860" y="3291"/>
                  </a:lnTo>
                  <a:lnTo>
                    <a:pt x="68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44"/>
            <p:cNvSpPr/>
            <p:nvPr/>
          </p:nvSpPr>
          <p:spPr>
            <a:xfrm>
              <a:off x="4850855" y="3758147"/>
              <a:ext cx="177021" cy="110720"/>
            </a:xfrm>
            <a:custGeom>
              <a:rect b="b" l="l" r="r" t="t"/>
              <a:pathLst>
                <a:path extrusionOk="0" h="3871" w="6189">
                  <a:moveTo>
                    <a:pt x="1" y="0"/>
                  </a:moveTo>
                  <a:lnTo>
                    <a:pt x="1" y="3291"/>
                  </a:lnTo>
                  <a:lnTo>
                    <a:pt x="6189" y="3871"/>
                  </a:lnTo>
                  <a:lnTo>
                    <a:pt x="6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44"/>
            <p:cNvSpPr/>
            <p:nvPr/>
          </p:nvSpPr>
          <p:spPr>
            <a:xfrm>
              <a:off x="5011280" y="3852275"/>
              <a:ext cx="196242" cy="196213"/>
            </a:xfrm>
            <a:custGeom>
              <a:rect b="b" l="l" r="r" t="t"/>
              <a:pathLst>
                <a:path extrusionOk="0" h="6860" w="6861">
                  <a:moveTo>
                    <a:pt x="580" y="0"/>
                  </a:moveTo>
                  <a:lnTo>
                    <a:pt x="0" y="3476"/>
                  </a:lnTo>
                  <a:lnTo>
                    <a:pt x="580" y="6860"/>
                  </a:lnTo>
                  <a:lnTo>
                    <a:pt x="6860" y="6860"/>
                  </a:lnTo>
                  <a:lnTo>
                    <a:pt x="68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44"/>
            <p:cNvSpPr/>
            <p:nvPr/>
          </p:nvSpPr>
          <p:spPr>
            <a:xfrm>
              <a:off x="4850855" y="3852275"/>
              <a:ext cx="177021" cy="196213"/>
            </a:xfrm>
            <a:custGeom>
              <a:rect b="b" l="l" r="r" t="t"/>
              <a:pathLst>
                <a:path extrusionOk="0" h="6860" w="6189">
                  <a:moveTo>
                    <a:pt x="1" y="0"/>
                  </a:moveTo>
                  <a:lnTo>
                    <a:pt x="1" y="6860"/>
                  </a:lnTo>
                  <a:lnTo>
                    <a:pt x="6189" y="6860"/>
                  </a:lnTo>
                  <a:lnTo>
                    <a:pt x="61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44"/>
            <p:cNvSpPr/>
            <p:nvPr/>
          </p:nvSpPr>
          <p:spPr>
            <a:xfrm>
              <a:off x="4886664" y="3793928"/>
              <a:ext cx="27859" cy="22567"/>
            </a:xfrm>
            <a:custGeom>
              <a:rect b="b" l="l" r="r" t="t"/>
              <a:pathLst>
                <a:path extrusionOk="0" h="789" w="974">
                  <a:moveTo>
                    <a:pt x="0" y="1"/>
                  </a:moveTo>
                  <a:lnTo>
                    <a:pt x="0" y="789"/>
                  </a:lnTo>
                  <a:lnTo>
                    <a:pt x="974" y="789"/>
                  </a:lnTo>
                  <a:lnTo>
                    <a:pt x="9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44"/>
            <p:cNvSpPr/>
            <p:nvPr/>
          </p:nvSpPr>
          <p:spPr>
            <a:xfrm>
              <a:off x="4939033" y="3793928"/>
              <a:ext cx="25199" cy="22567"/>
            </a:xfrm>
            <a:custGeom>
              <a:rect b="b" l="l" r="r" t="t"/>
              <a:pathLst>
                <a:path extrusionOk="0" h="789" w="881">
                  <a:moveTo>
                    <a:pt x="0" y="1"/>
                  </a:moveTo>
                  <a:lnTo>
                    <a:pt x="0" y="789"/>
                  </a:lnTo>
                  <a:lnTo>
                    <a:pt x="881" y="789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44"/>
            <p:cNvSpPr/>
            <p:nvPr/>
          </p:nvSpPr>
          <p:spPr>
            <a:xfrm>
              <a:off x="4988742" y="3793928"/>
              <a:ext cx="25199" cy="22567"/>
            </a:xfrm>
            <a:custGeom>
              <a:rect b="b" l="l" r="r" t="t"/>
              <a:pathLst>
                <a:path extrusionOk="0" h="789" w="881">
                  <a:moveTo>
                    <a:pt x="0" y="1"/>
                  </a:moveTo>
                  <a:lnTo>
                    <a:pt x="0" y="789"/>
                  </a:lnTo>
                  <a:lnTo>
                    <a:pt x="881" y="789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44"/>
            <p:cNvSpPr/>
            <p:nvPr/>
          </p:nvSpPr>
          <p:spPr>
            <a:xfrm>
              <a:off x="4961571" y="3876787"/>
              <a:ext cx="192924" cy="108089"/>
            </a:xfrm>
            <a:custGeom>
              <a:rect b="b" l="l" r="r" t="t"/>
              <a:pathLst>
                <a:path extrusionOk="0" h="3779" w="6745">
                  <a:moveTo>
                    <a:pt x="579" y="1"/>
                  </a:moveTo>
                  <a:lnTo>
                    <a:pt x="0" y="3778"/>
                  </a:lnTo>
                  <a:lnTo>
                    <a:pt x="6744" y="3291"/>
                  </a:lnTo>
                  <a:lnTo>
                    <a:pt x="67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44"/>
            <p:cNvSpPr/>
            <p:nvPr/>
          </p:nvSpPr>
          <p:spPr>
            <a:xfrm>
              <a:off x="4798486" y="3876787"/>
              <a:ext cx="179681" cy="108089"/>
            </a:xfrm>
            <a:custGeom>
              <a:rect b="b" l="l" r="r" t="t"/>
              <a:pathLst>
                <a:path extrusionOk="0" h="3779" w="6282">
                  <a:moveTo>
                    <a:pt x="1" y="1"/>
                  </a:moveTo>
                  <a:lnTo>
                    <a:pt x="1" y="3291"/>
                  </a:lnTo>
                  <a:lnTo>
                    <a:pt x="6281" y="3778"/>
                  </a:lnTo>
                  <a:lnTo>
                    <a:pt x="62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44"/>
            <p:cNvSpPr/>
            <p:nvPr/>
          </p:nvSpPr>
          <p:spPr>
            <a:xfrm>
              <a:off x="4961571" y="3970915"/>
              <a:ext cx="192924" cy="196242"/>
            </a:xfrm>
            <a:custGeom>
              <a:rect b="b" l="l" r="r" t="t"/>
              <a:pathLst>
                <a:path extrusionOk="0" h="6861" w="6745">
                  <a:moveTo>
                    <a:pt x="579" y="0"/>
                  </a:moveTo>
                  <a:lnTo>
                    <a:pt x="0" y="3384"/>
                  </a:lnTo>
                  <a:lnTo>
                    <a:pt x="579" y="6860"/>
                  </a:lnTo>
                  <a:lnTo>
                    <a:pt x="6744" y="6860"/>
                  </a:lnTo>
                  <a:lnTo>
                    <a:pt x="67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44"/>
            <p:cNvSpPr/>
            <p:nvPr/>
          </p:nvSpPr>
          <p:spPr>
            <a:xfrm>
              <a:off x="4798486" y="3970915"/>
              <a:ext cx="179681" cy="196242"/>
            </a:xfrm>
            <a:custGeom>
              <a:rect b="b" l="l" r="r" t="t"/>
              <a:pathLst>
                <a:path extrusionOk="0" h="6861" w="6282">
                  <a:moveTo>
                    <a:pt x="1" y="0"/>
                  </a:moveTo>
                  <a:lnTo>
                    <a:pt x="1" y="6860"/>
                  </a:lnTo>
                  <a:lnTo>
                    <a:pt x="6281" y="6860"/>
                  </a:lnTo>
                  <a:lnTo>
                    <a:pt x="62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44"/>
            <p:cNvSpPr/>
            <p:nvPr/>
          </p:nvSpPr>
          <p:spPr>
            <a:xfrm>
              <a:off x="4836955" y="3909936"/>
              <a:ext cx="25199" cy="25227"/>
            </a:xfrm>
            <a:custGeom>
              <a:rect b="b" l="l" r="r" t="t"/>
              <a:pathLst>
                <a:path extrusionOk="0" h="882" w="881">
                  <a:moveTo>
                    <a:pt x="0" y="0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44"/>
            <p:cNvSpPr/>
            <p:nvPr/>
          </p:nvSpPr>
          <p:spPr>
            <a:xfrm>
              <a:off x="4886664" y="3909936"/>
              <a:ext cx="27859" cy="25227"/>
            </a:xfrm>
            <a:custGeom>
              <a:rect b="b" l="l" r="r" t="t"/>
              <a:pathLst>
                <a:path extrusionOk="0" h="882" w="974">
                  <a:moveTo>
                    <a:pt x="0" y="0"/>
                  </a:moveTo>
                  <a:lnTo>
                    <a:pt x="0" y="881"/>
                  </a:lnTo>
                  <a:lnTo>
                    <a:pt x="974" y="881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44"/>
            <p:cNvSpPr/>
            <p:nvPr/>
          </p:nvSpPr>
          <p:spPr>
            <a:xfrm>
              <a:off x="4939033" y="3909936"/>
              <a:ext cx="25199" cy="25227"/>
            </a:xfrm>
            <a:custGeom>
              <a:rect b="b" l="l" r="r" t="t"/>
              <a:pathLst>
                <a:path extrusionOk="0" h="882" w="881">
                  <a:moveTo>
                    <a:pt x="0" y="0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44"/>
            <p:cNvSpPr/>
            <p:nvPr/>
          </p:nvSpPr>
          <p:spPr>
            <a:xfrm>
              <a:off x="4988742" y="4056433"/>
              <a:ext cx="129941" cy="22539"/>
            </a:xfrm>
            <a:custGeom>
              <a:rect b="b" l="l" r="r" t="t"/>
              <a:pathLst>
                <a:path extrusionOk="0" h="788" w="4543">
                  <a:moveTo>
                    <a:pt x="0" y="0"/>
                  </a:moveTo>
                  <a:lnTo>
                    <a:pt x="0" y="788"/>
                  </a:lnTo>
                  <a:lnTo>
                    <a:pt x="4543" y="788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44"/>
            <p:cNvSpPr/>
            <p:nvPr/>
          </p:nvSpPr>
          <p:spPr>
            <a:xfrm>
              <a:off x="4836955" y="4056433"/>
              <a:ext cx="127281" cy="22539"/>
            </a:xfrm>
            <a:custGeom>
              <a:rect b="b" l="l" r="r" t="t"/>
              <a:pathLst>
                <a:path extrusionOk="0" h="788" w="4450">
                  <a:moveTo>
                    <a:pt x="0" y="0"/>
                  </a:moveTo>
                  <a:lnTo>
                    <a:pt x="0" y="788"/>
                  </a:lnTo>
                  <a:lnTo>
                    <a:pt x="4450" y="788"/>
                  </a:lnTo>
                  <a:lnTo>
                    <a:pt x="4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44"/>
            <p:cNvSpPr/>
            <p:nvPr/>
          </p:nvSpPr>
          <p:spPr>
            <a:xfrm>
              <a:off x="4836955" y="4004064"/>
              <a:ext cx="41788" cy="25199"/>
            </a:xfrm>
            <a:custGeom>
              <a:rect b="b" l="l" r="r" t="t"/>
              <a:pathLst>
                <a:path extrusionOk="0" h="881" w="1461">
                  <a:moveTo>
                    <a:pt x="0" y="0"/>
                  </a:moveTo>
                  <a:lnTo>
                    <a:pt x="0" y="881"/>
                  </a:lnTo>
                  <a:lnTo>
                    <a:pt x="1460" y="881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44"/>
            <p:cNvSpPr/>
            <p:nvPr/>
          </p:nvSpPr>
          <p:spPr>
            <a:xfrm>
              <a:off x="5074919" y="4004064"/>
              <a:ext cx="43762" cy="25199"/>
            </a:xfrm>
            <a:custGeom>
              <a:rect b="b" l="l" r="r" t="t"/>
              <a:pathLst>
                <a:path extrusionOk="0" h="881" w="1530">
                  <a:moveTo>
                    <a:pt x="0" y="0"/>
                  </a:moveTo>
                  <a:lnTo>
                    <a:pt x="0" y="881"/>
                  </a:lnTo>
                  <a:lnTo>
                    <a:pt x="1530" y="881"/>
                  </a:lnTo>
                  <a:lnTo>
                    <a:pt x="15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44"/>
            <p:cNvSpPr/>
            <p:nvPr/>
          </p:nvSpPr>
          <p:spPr>
            <a:xfrm>
              <a:off x="4836955" y="4106143"/>
              <a:ext cx="41788" cy="25199"/>
            </a:xfrm>
            <a:custGeom>
              <a:rect b="b" l="l" r="r" t="t"/>
              <a:pathLst>
                <a:path extrusionOk="0" h="881" w="1461">
                  <a:moveTo>
                    <a:pt x="0" y="0"/>
                  </a:moveTo>
                  <a:lnTo>
                    <a:pt x="0" y="881"/>
                  </a:lnTo>
                  <a:lnTo>
                    <a:pt x="1460" y="881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44"/>
            <p:cNvSpPr/>
            <p:nvPr/>
          </p:nvSpPr>
          <p:spPr>
            <a:xfrm>
              <a:off x="5074919" y="4106143"/>
              <a:ext cx="43762" cy="25199"/>
            </a:xfrm>
            <a:custGeom>
              <a:rect b="b" l="l" r="r" t="t"/>
              <a:pathLst>
                <a:path extrusionOk="0" h="881" w="1530">
                  <a:moveTo>
                    <a:pt x="0" y="0"/>
                  </a:moveTo>
                  <a:lnTo>
                    <a:pt x="0" y="881"/>
                  </a:lnTo>
                  <a:lnTo>
                    <a:pt x="1530" y="881"/>
                  </a:lnTo>
                  <a:lnTo>
                    <a:pt x="15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44"/>
            <p:cNvSpPr/>
            <p:nvPr/>
          </p:nvSpPr>
          <p:spPr>
            <a:xfrm>
              <a:off x="4969522" y="4004064"/>
              <a:ext cx="80230" cy="25199"/>
            </a:xfrm>
            <a:custGeom>
              <a:rect b="b" l="l" r="r" t="t"/>
              <a:pathLst>
                <a:path extrusionOk="0" h="881" w="2805">
                  <a:moveTo>
                    <a:pt x="301" y="0"/>
                  </a:moveTo>
                  <a:lnTo>
                    <a:pt x="0" y="487"/>
                  </a:lnTo>
                  <a:lnTo>
                    <a:pt x="301" y="881"/>
                  </a:lnTo>
                  <a:lnTo>
                    <a:pt x="2804" y="881"/>
                  </a:lnTo>
                  <a:lnTo>
                    <a:pt x="28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44"/>
            <p:cNvSpPr/>
            <p:nvPr/>
          </p:nvSpPr>
          <p:spPr>
            <a:xfrm>
              <a:off x="4969522" y="4106143"/>
              <a:ext cx="80230" cy="25199"/>
            </a:xfrm>
            <a:custGeom>
              <a:rect b="b" l="l" r="r" t="t"/>
              <a:pathLst>
                <a:path extrusionOk="0" h="881" w="2805">
                  <a:moveTo>
                    <a:pt x="301" y="0"/>
                  </a:moveTo>
                  <a:lnTo>
                    <a:pt x="0" y="394"/>
                  </a:lnTo>
                  <a:lnTo>
                    <a:pt x="301" y="881"/>
                  </a:lnTo>
                  <a:lnTo>
                    <a:pt x="2804" y="881"/>
                  </a:lnTo>
                  <a:lnTo>
                    <a:pt x="28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44"/>
            <p:cNvSpPr/>
            <p:nvPr/>
          </p:nvSpPr>
          <p:spPr>
            <a:xfrm>
              <a:off x="4905884" y="4004064"/>
              <a:ext cx="72279" cy="25199"/>
            </a:xfrm>
            <a:custGeom>
              <a:rect b="b" l="l" r="r" t="t"/>
              <a:pathLst>
                <a:path extrusionOk="0" h="881" w="2527">
                  <a:moveTo>
                    <a:pt x="0" y="0"/>
                  </a:moveTo>
                  <a:lnTo>
                    <a:pt x="0" y="881"/>
                  </a:lnTo>
                  <a:lnTo>
                    <a:pt x="2526" y="881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44"/>
            <p:cNvSpPr/>
            <p:nvPr/>
          </p:nvSpPr>
          <p:spPr>
            <a:xfrm>
              <a:off x="4905884" y="4106143"/>
              <a:ext cx="72279" cy="25199"/>
            </a:xfrm>
            <a:custGeom>
              <a:rect b="b" l="l" r="r" t="t"/>
              <a:pathLst>
                <a:path extrusionOk="0" h="881" w="2527">
                  <a:moveTo>
                    <a:pt x="0" y="0"/>
                  </a:moveTo>
                  <a:lnTo>
                    <a:pt x="0" y="881"/>
                  </a:lnTo>
                  <a:lnTo>
                    <a:pt x="2526" y="881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661" name="Google Shape;1661;p44"/>
          <p:cNvCxnSpPr>
            <a:stCxn id="1571" idx="1"/>
            <a:endCxn id="1576" idx="2"/>
          </p:cNvCxnSpPr>
          <p:nvPr/>
        </p:nvCxnSpPr>
        <p:spPr>
          <a:xfrm rot="-5400000">
            <a:off x="5507383" y="1805063"/>
            <a:ext cx="625200" cy="804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2" name="Google Shape;1662;p44"/>
          <p:cNvCxnSpPr>
            <a:stCxn id="1577" idx="2"/>
            <a:endCxn id="1574" idx="1"/>
          </p:cNvCxnSpPr>
          <p:nvPr/>
        </p:nvCxnSpPr>
        <p:spPr>
          <a:xfrm>
            <a:off x="6955196" y="1894926"/>
            <a:ext cx="800400" cy="624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3" name="Google Shape;1663;p44"/>
          <p:cNvCxnSpPr>
            <a:stCxn id="1574" idx="3"/>
            <a:endCxn id="1568" idx="2"/>
          </p:cNvCxnSpPr>
          <p:nvPr/>
        </p:nvCxnSpPr>
        <p:spPr>
          <a:xfrm rot="5400000">
            <a:off x="7043558" y="3168413"/>
            <a:ext cx="623400" cy="800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4" name="Google Shape;1664;p44"/>
          <p:cNvCxnSpPr>
            <a:stCxn id="1567" idx="2"/>
            <a:endCxn id="1571" idx="3"/>
          </p:cNvCxnSpPr>
          <p:nvPr/>
        </p:nvCxnSpPr>
        <p:spPr>
          <a:xfrm rot="10800000">
            <a:off x="5417691" y="3256826"/>
            <a:ext cx="804300" cy="623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5" name="Google Shape;1665;p44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EXPOSE SUTD CS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9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0" name="Google Shape;1670;p45"/>
          <p:cNvGrpSpPr/>
          <p:nvPr/>
        </p:nvGrpSpPr>
        <p:grpSpPr>
          <a:xfrm>
            <a:off x="6218096" y="3511801"/>
            <a:ext cx="737100" cy="737100"/>
            <a:chOff x="991075" y="1881675"/>
            <a:chExt cx="737100" cy="737100"/>
          </a:xfrm>
        </p:grpSpPr>
        <p:sp>
          <p:nvSpPr>
            <p:cNvPr id="1671" name="Google Shape;1671;p45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45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3" name="Google Shape;1673;p45"/>
          <p:cNvGrpSpPr/>
          <p:nvPr/>
        </p:nvGrpSpPr>
        <p:grpSpPr>
          <a:xfrm>
            <a:off x="5049283" y="2519813"/>
            <a:ext cx="737100" cy="737100"/>
            <a:chOff x="991075" y="1881675"/>
            <a:chExt cx="737100" cy="737100"/>
          </a:xfrm>
        </p:grpSpPr>
        <p:sp>
          <p:nvSpPr>
            <p:cNvPr id="1674" name="Google Shape;1674;p45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45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6" name="Google Shape;1676;p45"/>
          <p:cNvGrpSpPr/>
          <p:nvPr/>
        </p:nvGrpSpPr>
        <p:grpSpPr>
          <a:xfrm>
            <a:off x="7386908" y="2519813"/>
            <a:ext cx="737100" cy="737100"/>
            <a:chOff x="991075" y="1881675"/>
            <a:chExt cx="737100" cy="737100"/>
          </a:xfrm>
        </p:grpSpPr>
        <p:sp>
          <p:nvSpPr>
            <p:cNvPr id="1677" name="Google Shape;1677;p45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45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9" name="Google Shape;1679;p45"/>
          <p:cNvGrpSpPr/>
          <p:nvPr/>
        </p:nvGrpSpPr>
        <p:grpSpPr>
          <a:xfrm>
            <a:off x="6218096" y="1526376"/>
            <a:ext cx="737100" cy="737100"/>
            <a:chOff x="991075" y="1881675"/>
            <a:chExt cx="737100" cy="737100"/>
          </a:xfrm>
        </p:grpSpPr>
        <p:sp>
          <p:nvSpPr>
            <p:cNvPr id="1680" name="Google Shape;1680;p45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45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2" name="Google Shape;1682;p45"/>
          <p:cNvSpPr txBox="1"/>
          <p:nvPr>
            <p:ph idx="1" type="body"/>
          </p:nvPr>
        </p:nvSpPr>
        <p:spPr>
          <a:xfrm>
            <a:off x="843075" y="1265100"/>
            <a:ext cx="4483800" cy="31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Example: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r>
              <a:rPr lang="en" sz="1200"/>
              <a:t>nt score = 90;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if (score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&gt;=</a:t>
            </a:r>
            <a:r>
              <a:rPr lang="en" sz="1200"/>
              <a:t> 60)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System.out.println(“Kamu lulus!”);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 else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System.out.println(“Kamu nggak lulus.”);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</p:txBody>
      </p:sp>
      <p:grpSp>
        <p:nvGrpSpPr>
          <p:cNvPr id="1683" name="Google Shape;1683;p4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684" name="Google Shape;1684;p4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5" name="Google Shape;1685;p4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6" name="Google Shape;1686;p4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87" name="Google Shape;1687;p4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688" name="Google Shape;1688;p4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89" name="Google Shape;1689;p4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690" name="Google Shape;1690;p4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91" name="Google Shape;1691;p4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692" name="Google Shape;1692;p4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693" name="Google Shape;1693;p4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694" name="Google Shape;1694;p4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695" name="Google Shape;1695;p4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6" name="Google Shape;1696;p4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97" name="Google Shape;1697;p4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/CONDITIONALS: </a:t>
            </a:r>
            <a:r>
              <a:rPr lang="en">
                <a:solidFill>
                  <a:schemeClr val="lt1"/>
                </a:solidFill>
              </a:rPr>
              <a:t>EXAMPLE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98" name="Google Shape;1698;p45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9" name="Google Shape;1699;p45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0" name="Google Shape;1700;p45">
            <a:hlinkClick action="ppaction://hlinksldjump" r:id="rId5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1" name="Google Shape;1701;p45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02" name="Google Shape;1702;p45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703" name="Google Shape;1703;p45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45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45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6" name="Google Shape;1706;p45"/>
          <p:cNvGrpSpPr/>
          <p:nvPr/>
        </p:nvGrpSpPr>
        <p:grpSpPr>
          <a:xfrm>
            <a:off x="6460895" y="1718829"/>
            <a:ext cx="251501" cy="352224"/>
            <a:chOff x="3936811" y="1333475"/>
            <a:chExt cx="289681" cy="405694"/>
          </a:xfrm>
        </p:grpSpPr>
        <p:sp>
          <p:nvSpPr>
            <p:cNvPr id="1707" name="Google Shape;1707;p45"/>
            <p:cNvSpPr/>
            <p:nvPr/>
          </p:nvSpPr>
          <p:spPr>
            <a:xfrm>
              <a:off x="4074670" y="1333475"/>
              <a:ext cx="105429" cy="193582"/>
            </a:xfrm>
            <a:custGeom>
              <a:rect b="b" l="l" r="r" t="t"/>
              <a:pathLst>
                <a:path extrusionOk="0" h="6768" w="3686">
                  <a:moveTo>
                    <a:pt x="302" y="0"/>
                  </a:moveTo>
                  <a:lnTo>
                    <a:pt x="1" y="394"/>
                  </a:lnTo>
                  <a:lnTo>
                    <a:pt x="302" y="765"/>
                  </a:lnTo>
                  <a:cubicBezTo>
                    <a:pt x="1646" y="765"/>
                    <a:pt x="2805" y="1924"/>
                    <a:pt x="2805" y="3384"/>
                  </a:cubicBezTo>
                  <a:lnTo>
                    <a:pt x="2805" y="6767"/>
                  </a:lnTo>
                  <a:lnTo>
                    <a:pt x="3686" y="6767"/>
                  </a:lnTo>
                  <a:lnTo>
                    <a:pt x="3686" y="3384"/>
                  </a:lnTo>
                  <a:cubicBezTo>
                    <a:pt x="3686" y="1437"/>
                    <a:pt x="2133" y="0"/>
                    <a:pt x="3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45"/>
            <p:cNvSpPr/>
            <p:nvPr/>
          </p:nvSpPr>
          <p:spPr>
            <a:xfrm>
              <a:off x="3986520" y="1333475"/>
              <a:ext cx="96791" cy="193582"/>
            </a:xfrm>
            <a:custGeom>
              <a:rect b="b" l="l" r="r" t="t"/>
              <a:pathLst>
                <a:path extrusionOk="0" h="6768" w="3384">
                  <a:moveTo>
                    <a:pt x="3384" y="0"/>
                  </a:moveTo>
                  <a:cubicBezTo>
                    <a:pt x="1437" y="0"/>
                    <a:pt x="0" y="1437"/>
                    <a:pt x="0" y="3384"/>
                  </a:cubicBezTo>
                  <a:lnTo>
                    <a:pt x="0" y="6767"/>
                  </a:lnTo>
                  <a:lnTo>
                    <a:pt x="765" y="6767"/>
                  </a:lnTo>
                  <a:lnTo>
                    <a:pt x="765" y="3384"/>
                  </a:lnTo>
                  <a:cubicBezTo>
                    <a:pt x="765" y="1924"/>
                    <a:pt x="1924" y="765"/>
                    <a:pt x="3384" y="765"/>
                  </a:cubicBezTo>
                  <a:lnTo>
                    <a:pt x="33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45"/>
            <p:cNvSpPr/>
            <p:nvPr/>
          </p:nvSpPr>
          <p:spPr>
            <a:xfrm>
              <a:off x="4066719" y="1449455"/>
              <a:ext cx="159774" cy="289715"/>
            </a:xfrm>
            <a:custGeom>
              <a:rect b="b" l="l" r="r" t="t"/>
              <a:pathLst>
                <a:path extrusionOk="0" h="10129" w="5586">
                  <a:moveTo>
                    <a:pt x="580" y="1"/>
                  </a:moveTo>
                  <a:lnTo>
                    <a:pt x="1" y="5030"/>
                  </a:lnTo>
                  <a:lnTo>
                    <a:pt x="580" y="10128"/>
                  </a:lnTo>
                  <a:cubicBezTo>
                    <a:pt x="3384" y="10128"/>
                    <a:pt x="5586" y="7811"/>
                    <a:pt x="5586" y="5123"/>
                  </a:cubicBezTo>
                  <a:cubicBezTo>
                    <a:pt x="5586" y="2318"/>
                    <a:pt x="3384" y="1"/>
                    <a:pt x="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45"/>
            <p:cNvSpPr/>
            <p:nvPr/>
          </p:nvSpPr>
          <p:spPr>
            <a:xfrm>
              <a:off x="3936811" y="1449455"/>
              <a:ext cx="146502" cy="289715"/>
            </a:xfrm>
            <a:custGeom>
              <a:rect b="b" l="l" r="r" t="t"/>
              <a:pathLst>
                <a:path extrusionOk="0" h="10129" w="5122">
                  <a:moveTo>
                    <a:pt x="5122" y="1"/>
                  </a:moveTo>
                  <a:cubicBezTo>
                    <a:pt x="2318" y="1"/>
                    <a:pt x="0" y="2318"/>
                    <a:pt x="0" y="5123"/>
                  </a:cubicBezTo>
                  <a:cubicBezTo>
                    <a:pt x="0" y="7811"/>
                    <a:pt x="2318" y="10128"/>
                    <a:pt x="5122" y="10128"/>
                  </a:cubicBezTo>
                  <a:lnTo>
                    <a:pt x="5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45"/>
            <p:cNvSpPr/>
            <p:nvPr/>
          </p:nvSpPr>
          <p:spPr>
            <a:xfrm>
              <a:off x="4066719" y="1487924"/>
              <a:ext cx="121332" cy="212803"/>
            </a:xfrm>
            <a:custGeom>
              <a:rect b="b" l="l" r="r" t="t"/>
              <a:pathLst>
                <a:path extrusionOk="0" h="7440" w="4242">
                  <a:moveTo>
                    <a:pt x="580" y="0"/>
                  </a:moveTo>
                  <a:lnTo>
                    <a:pt x="1" y="3778"/>
                  </a:lnTo>
                  <a:lnTo>
                    <a:pt x="580" y="7439"/>
                  </a:lnTo>
                  <a:cubicBezTo>
                    <a:pt x="2596" y="7439"/>
                    <a:pt x="4242" y="5794"/>
                    <a:pt x="4242" y="3778"/>
                  </a:cubicBezTo>
                  <a:cubicBezTo>
                    <a:pt x="4242" y="1738"/>
                    <a:pt x="2596" y="0"/>
                    <a:pt x="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45"/>
            <p:cNvSpPr/>
            <p:nvPr/>
          </p:nvSpPr>
          <p:spPr>
            <a:xfrm>
              <a:off x="3977911" y="1487924"/>
              <a:ext cx="105400" cy="212803"/>
            </a:xfrm>
            <a:custGeom>
              <a:rect b="b" l="l" r="r" t="t"/>
              <a:pathLst>
                <a:path extrusionOk="0" h="7440" w="3685">
                  <a:moveTo>
                    <a:pt x="3685" y="0"/>
                  </a:moveTo>
                  <a:cubicBezTo>
                    <a:pt x="1646" y="0"/>
                    <a:pt x="0" y="1738"/>
                    <a:pt x="0" y="3778"/>
                  </a:cubicBezTo>
                  <a:cubicBezTo>
                    <a:pt x="0" y="5794"/>
                    <a:pt x="1646" y="7439"/>
                    <a:pt x="3685" y="7439"/>
                  </a:cubicBezTo>
                  <a:lnTo>
                    <a:pt x="36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45"/>
            <p:cNvSpPr/>
            <p:nvPr/>
          </p:nvSpPr>
          <p:spPr>
            <a:xfrm>
              <a:off x="4069378" y="1598612"/>
              <a:ext cx="24541" cy="44448"/>
            </a:xfrm>
            <a:custGeom>
              <a:rect b="b" l="l" r="r" t="t"/>
              <a:pathLst>
                <a:path extrusionOk="0" h="1554" w="858">
                  <a:moveTo>
                    <a:pt x="0" y="0"/>
                  </a:moveTo>
                  <a:lnTo>
                    <a:pt x="0" y="1553"/>
                  </a:lnTo>
                  <a:lnTo>
                    <a:pt x="858" y="1553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45"/>
            <p:cNvSpPr/>
            <p:nvPr/>
          </p:nvSpPr>
          <p:spPr>
            <a:xfrm>
              <a:off x="4066719" y="1546242"/>
              <a:ext cx="49740" cy="66301"/>
            </a:xfrm>
            <a:custGeom>
              <a:rect b="b" l="l" r="r" t="t"/>
              <a:pathLst>
                <a:path extrusionOk="0" h="2318" w="1739">
                  <a:moveTo>
                    <a:pt x="580" y="0"/>
                  </a:moveTo>
                  <a:lnTo>
                    <a:pt x="1" y="1159"/>
                  </a:lnTo>
                  <a:lnTo>
                    <a:pt x="580" y="2318"/>
                  </a:lnTo>
                  <a:cubicBezTo>
                    <a:pt x="1159" y="2318"/>
                    <a:pt x="1739" y="1831"/>
                    <a:pt x="1739" y="1159"/>
                  </a:cubicBezTo>
                  <a:cubicBezTo>
                    <a:pt x="1739" y="487"/>
                    <a:pt x="1159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45"/>
            <p:cNvSpPr/>
            <p:nvPr/>
          </p:nvSpPr>
          <p:spPr>
            <a:xfrm>
              <a:off x="4050158" y="1546242"/>
              <a:ext cx="33150" cy="66301"/>
            </a:xfrm>
            <a:custGeom>
              <a:rect b="b" l="l" r="r" t="t"/>
              <a:pathLst>
                <a:path extrusionOk="0" h="2318" w="1159">
                  <a:moveTo>
                    <a:pt x="1159" y="0"/>
                  </a:moveTo>
                  <a:cubicBezTo>
                    <a:pt x="487" y="0"/>
                    <a:pt x="0" y="487"/>
                    <a:pt x="0" y="1159"/>
                  </a:cubicBezTo>
                  <a:cubicBezTo>
                    <a:pt x="0" y="1831"/>
                    <a:pt x="487" y="2318"/>
                    <a:pt x="1159" y="2318"/>
                  </a:cubicBezTo>
                  <a:lnTo>
                    <a:pt x="11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6" name="Google Shape;1716;p45"/>
          <p:cNvGrpSpPr/>
          <p:nvPr/>
        </p:nvGrpSpPr>
        <p:grpSpPr>
          <a:xfrm>
            <a:off x="7600325" y="2733830"/>
            <a:ext cx="355101" cy="309068"/>
            <a:chOff x="7383596" y="1963168"/>
            <a:chExt cx="409009" cy="355987"/>
          </a:xfrm>
        </p:grpSpPr>
        <p:sp>
          <p:nvSpPr>
            <p:cNvPr id="1717" name="Google Shape;1717;p45"/>
            <p:cNvSpPr/>
            <p:nvPr/>
          </p:nvSpPr>
          <p:spPr>
            <a:xfrm>
              <a:off x="7571165" y="1987680"/>
              <a:ext cx="221441" cy="331474"/>
            </a:xfrm>
            <a:custGeom>
              <a:rect b="b" l="l" r="r" t="t"/>
              <a:pathLst>
                <a:path extrusionOk="0" h="11589" w="7742">
                  <a:moveTo>
                    <a:pt x="580" y="1"/>
                  </a:moveTo>
                  <a:lnTo>
                    <a:pt x="1" y="11009"/>
                  </a:lnTo>
                  <a:lnTo>
                    <a:pt x="1739" y="11588"/>
                  </a:lnTo>
                  <a:lnTo>
                    <a:pt x="7741" y="1158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45"/>
            <p:cNvSpPr/>
            <p:nvPr/>
          </p:nvSpPr>
          <p:spPr>
            <a:xfrm>
              <a:off x="7383596" y="1963168"/>
              <a:ext cx="204193" cy="355987"/>
            </a:xfrm>
            <a:custGeom>
              <a:rect b="b" l="l" r="r" t="t"/>
              <a:pathLst>
                <a:path extrusionOk="0" h="12446" w="7139">
                  <a:moveTo>
                    <a:pt x="0" y="1"/>
                  </a:moveTo>
                  <a:lnTo>
                    <a:pt x="0" y="12445"/>
                  </a:lnTo>
                  <a:lnTo>
                    <a:pt x="5979" y="12445"/>
                  </a:lnTo>
                  <a:lnTo>
                    <a:pt x="7138" y="11866"/>
                  </a:lnTo>
                  <a:lnTo>
                    <a:pt x="7138" y="858"/>
                  </a:lnTo>
                  <a:lnTo>
                    <a:pt x="5701" y="858"/>
                  </a:lnTo>
                  <a:lnTo>
                    <a:pt x="5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45"/>
            <p:cNvSpPr/>
            <p:nvPr/>
          </p:nvSpPr>
          <p:spPr>
            <a:xfrm>
              <a:off x="7571165" y="2062587"/>
              <a:ext cx="102111" cy="256564"/>
            </a:xfrm>
            <a:custGeom>
              <a:rect b="b" l="l" r="r" t="t"/>
              <a:pathLst>
                <a:path extrusionOk="0" h="8970" w="3570">
                  <a:moveTo>
                    <a:pt x="1461" y="1"/>
                  </a:moveTo>
                  <a:lnTo>
                    <a:pt x="1461" y="2504"/>
                  </a:lnTo>
                  <a:lnTo>
                    <a:pt x="580" y="2504"/>
                  </a:lnTo>
                  <a:lnTo>
                    <a:pt x="1" y="4450"/>
                  </a:lnTo>
                  <a:lnTo>
                    <a:pt x="580" y="8969"/>
                  </a:lnTo>
                  <a:lnTo>
                    <a:pt x="1739" y="8969"/>
                  </a:lnTo>
                  <a:lnTo>
                    <a:pt x="1739" y="5493"/>
                  </a:lnTo>
                  <a:cubicBezTo>
                    <a:pt x="2805" y="5030"/>
                    <a:pt x="3570" y="3964"/>
                    <a:pt x="3570" y="2805"/>
                  </a:cubicBezTo>
                  <a:cubicBezTo>
                    <a:pt x="3570" y="1438"/>
                    <a:pt x="2712" y="395"/>
                    <a:pt x="14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45"/>
            <p:cNvSpPr/>
            <p:nvPr/>
          </p:nvSpPr>
          <p:spPr>
            <a:xfrm>
              <a:off x="7502235" y="2062587"/>
              <a:ext cx="85550" cy="256564"/>
            </a:xfrm>
            <a:custGeom>
              <a:rect b="b" l="l" r="r" t="t"/>
              <a:pathLst>
                <a:path extrusionOk="0" h="8970" w="2991">
                  <a:moveTo>
                    <a:pt x="2133" y="1"/>
                  </a:moveTo>
                  <a:cubicBezTo>
                    <a:pt x="881" y="395"/>
                    <a:pt x="1" y="1438"/>
                    <a:pt x="1" y="2805"/>
                  </a:cubicBezTo>
                  <a:cubicBezTo>
                    <a:pt x="1" y="3964"/>
                    <a:pt x="765" y="5030"/>
                    <a:pt x="1831" y="5493"/>
                  </a:cubicBezTo>
                  <a:lnTo>
                    <a:pt x="1831" y="8969"/>
                  </a:lnTo>
                  <a:lnTo>
                    <a:pt x="2990" y="8969"/>
                  </a:lnTo>
                  <a:lnTo>
                    <a:pt x="2990" y="2504"/>
                  </a:lnTo>
                  <a:lnTo>
                    <a:pt x="2133" y="2504"/>
                  </a:lnTo>
                  <a:lnTo>
                    <a:pt x="21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1" name="Google Shape;1721;p45"/>
          <p:cNvGrpSpPr/>
          <p:nvPr/>
        </p:nvGrpSpPr>
        <p:grpSpPr>
          <a:xfrm>
            <a:off x="5240294" y="2712254"/>
            <a:ext cx="355101" cy="352218"/>
            <a:chOff x="3075107" y="3153624"/>
            <a:chExt cx="409009" cy="405688"/>
          </a:xfrm>
        </p:grpSpPr>
        <p:sp>
          <p:nvSpPr>
            <p:cNvPr id="1722" name="Google Shape;1722;p45"/>
            <p:cNvSpPr/>
            <p:nvPr/>
          </p:nvSpPr>
          <p:spPr>
            <a:xfrm>
              <a:off x="3262704" y="3172844"/>
              <a:ext cx="221412" cy="226732"/>
            </a:xfrm>
            <a:custGeom>
              <a:rect b="b" l="l" r="r" t="t"/>
              <a:pathLst>
                <a:path extrusionOk="0" h="7927" w="7741">
                  <a:moveTo>
                    <a:pt x="579" y="1"/>
                  </a:moveTo>
                  <a:lnTo>
                    <a:pt x="0" y="4242"/>
                  </a:lnTo>
                  <a:lnTo>
                    <a:pt x="579" y="7927"/>
                  </a:lnTo>
                  <a:lnTo>
                    <a:pt x="5516" y="7927"/>
                  </a:lnTo>
                  <a:cubicBezTo>
                    <a:pt x="6675" y="7927"/>
                    <a:pt x="7741" y="6953"/>
                    <a:pt x="7741" y="5702"/>
                  </a:cubicBezTo>
                  <a:cubicBezTo>
                    <a:pt x="7741" y="4450"/>
                    <a:pt x="6767" y="3477"/>
                    <a:pt x="5516" y="3477"/>
                  </a:cubicBezTo>
                  <a:cubicBezTo>
                    <a:pt x="5423" y="2133"/>
                    <a:pt x="4264" y="974"/>
                    <a:pt x="2897" y="974"/>
                  </a:cubicBezTo>
                  <a:cubicBezTo>
                    <a:pt x="2410" y="974"/>
                    <a:pt x="2040" y="1067"/>
                    <a:pt x="1646" y="1252"/>
                  </a:cubicBezTo>
                  <a:cubicBezTo>
                    <a:pt x="1460" y="766"/>
                    <a:pt x="1066" y="279"/>
                    <a:pt x="5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45"/>
            <p:cNvSpPr/>
            <p:nvPr/>
          </p:nvSpPr>
          <p:spPr>
            <a:xfrm>
              <a:off x="3075107" y="3153624"/>
              <a:ext cx="204193" cy="245953"/>
            </a:xfrm>
            <a:custGeom>
              <a:rect b="b" l="l" r="r" t="t"/>
              <a:pathLst>
                <a:path extrusionOk="0" h="8599" w="7139">
                  <a:moveTo>
                    <a:pt x="5215" y="1"/>
                  </a:moveTo>
                  <a:cubicBezTo>
                    <a:pt x="3291" y="1"/>
                    <a:pt x="1739" y="1530"/>
                    <a:pt x="1739" y="3384"/>
                  </a:cubicBezTo>
                  <a:cubicBezTo>
                    <a:pt x="1739" y="3662"/>
                    <a:pt x="1831" y="3964"/>
                    <a:pt x="1831" y="4149"/>
                  </a:cubicBezTo>
                  <a:cubicBezTo>
                    <a:pt x="858" y="4334"/>
                    <a:pt x="1" y="5308"/>
                    <a:pt x="1" y="6374"/>
                  </a:cubicBezTo>
                  <a:cubicBezTo>
                    <a:pt x="1" y="7625"/>
                    <a:pt x="1067" y="8599"/>
                    <a:pt x="2225" y="8599"/>
                  </a:cubicBezTo>
                  <a:lnTo>
                    <a:pt x="7138" y="8599"/>
                  </a:lnTo>
                  <a:lnTo>
                    <a:pt x="7138" y="673"/>
                  </a:lnTo>
                  <a:cubicBezTo>
                    <a:pt x="6559" y="186"/>
                    <a:pt x="5887" y="1"/>
                    <a:pt x="5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45"/>
            <p:cNvSpPr/>
            <p:nvPr/>
          </p:nvSpPr>
          <p:spPr>
            <a:xfrm>
              <a:off x="3177186" y="3487691"/>
              <a:ext cx="102111" cy="71621"/>
            </a:xfrm>
            <a:custGeom>
              <a:rect b="b" l="l" r="r" t="t"/>
              <a:pathLst>
                <a:path extrusionOk="0" h="2504" w="3570">
                  <a:moveTo>
                    <a:pt x="1924" y="1"/>
                  </a:moveTo>
                  <a:lnTo>
                    <a:pt x="0" y="974"/>
                  </a:lnTo>
                  <a:cubicBezTo>
                    <a:pt x="881" y="1924"/>
                    <a:pt x="2133" y="2504"/>
                    <a:pt x="3569" y="2504"/>
                  </a:cubicBezTo>
                  <a:lnTo>
                    <a:pt x="19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45"/>
            <p:cNvSpPr/>
            <p:nvPr/>
          </p:nvSpPr>
          <p:spPr>
            <a:xfrm>
              <a:off x="3144037" y="3412812"/>
              <a:ext cx="77599" cy="102769"/>
            </a:xfrm>
            <a:custGeom>
              <a:rect b="b" l="l" r="r" t="t"/>
              <a:pathLst>
                <a:path extrusionOk="0" h="3593" w="2713">
                  <a:moveTo>
                    <a:pt x="2712" y="0"/>
                  </a:moveTo>
                  <a:lnTo>
                    <a:pt x="1" y="394"/>
                  </a:lnTo>
                  <a:cubicBezTo>
                    <a:pt x="1" y="1646"/>
                    <a:pt x="487" y="2712"/>
                    <a:pt x="1159" y="3592"/>
                  </a:cubicBezTo>
                  <a:cubicBezTo>
                    <a:pt x="1646" y="3291"/>
                    <a:pt x="2133" y="3106"/>
                    <a:pt x="2712" y="2897"/>
                  </a:cubicBezTo>
                  <a:lnTo>
                    <a:pt x="27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45"/>
            <p:cNvSpPr/>
            <p:nvPr/>
          </p:nvSpPr>
          <p:spPr>
            <a:xfrm>
              <a:off x="3144037" y="3333270"/>
              <a:ext cx="94159" cy="90842"/>
            </a:xfrm>
            <a:custGeom>
              <a:rect b="b" l="l" r="r" t="t"/>
              <a:pathLst>
                <a:path extrusionOk="0" h="3176" w="3292">
                  <a:moveTo>
                    <a:pt x="1159" y="0"/>
                  </a:moveTo>
                  <a:cubicBezTo>
                    <a:pt x="487" y="858"/>
                    <a:pt x="1" y="2016"/>
                    <a:pt x="1" y="3175"/>
                  </a:cubicBezTo>
                  <a:lnTo>
                    <a:pt x="2318" y="3175"/>
                  </a:lnTo>
                  <a:lnTo>
                    <a:pt x="3292" y="278"/>
                  </a:lnTo>
                  <a:lnTo>
                    <a:pt x="11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45"/>
            <p:cNvSpPr/>
            <p:nvPr/>
          </p:nvSpPr>
          <p:spPr>
            <a:xfrm>
              <a:off x="3177186" y="3288852"/>
              <a:ext cx="102111" cy="63669"/>
            </a:xfrm>
            <a:custGeom>
              <a:rect b="b" l="l" r="r" t="t"/>
              <a:pathLst>
                <a:path extrusionOk="0" h="2226" w="3570">
                  <a:moveTo>
                    <a:pt x="3569" y="0"/>
                  </a:moveTo>
                  <a:cubicBezTo>
                    <a:pt x="2133" y="0"/>
                    <a:pt x="881" y="580"/>
                    <a:pt x="0" y="1553"/>
                  </a:cubicBezTo>
                  <a:cubicBezTo>
                    <a:pt x="487" y="1831"/>
                    <a:pt x="974" y="2017"/>
                    <a:pt x="1553" y="2225"/>
                  </a:cubicBezTo>
                  <a:lnTo>
                    <a:pt x="35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45"/>
            <p:cNvSpPr/>
            <p:nvPr/>
          </p:nvSpPr>
          <p:spPr>
            <a:xfrm>
              <a:off x="3279264" y="3487691"/>
              <a:ext cx="102111" cy="71621"/>
            </a:xfrm>
            <a:custGeom>
              <a:rect b="b" l="l" r="r" t="t"/>
              <a:pathLst>
                <a:path extrusionOk="0" h="2504" w="3570">
                  <a:moveTo>
                    <a:pt x="1646" y="1"/>
                  </a:moveTo>
                  <a:lnTo>
                    <a:pt x="0" y="2504"/>
                  </a:lnTo>
                  <a:cubicBezTo>
                    <a:pt x="1461" y="2504"/>
                    <a:pt x="2712" y="1924"/>
                    <a:pt x="3569" y="974"/>
                  </a:cubicBezTo>
                  <a:lnTo>
                    <a:pt x="16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45"/>
            <p:cNvSpPr/>
            <p:nvPr/>
          </p:nvSpPr>
          <p:spPr>
            <a:xfrm>
              <a:off x="3337583" y="3412812"/>
              <a:ext cx="76941" cy="102769"/>
            </a:xfrm>
            <a:custGeom>
              <a:rect b="b" l="l" r="r" t="t"/>
              <a:pathLst>
                <a:path extrusionOk="0" h="3593" w="2690">
                  <a:moveTo>
                    <a:pt x="1" y="0"/>
                  </a:moveTo>
                  <a:lnTo>
                    <a:pt x="1" y="2897"/>
                  </a:lnTo>
                  <a:cubicBezTo>
                    <a:pt x="580" y="3106"/>
                    <a:pt x="1067" y="3291"/>
                    <a:pt x="1530" y="3592"/>
                  </a:cubicBezTo>
                  <a:cubicBezTo>
                    <a:pt x="2226" y="2712"/>
                    <a:pt x="2689" y="1646"/>
                    <a:pt x="2689" y="39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45"/>
            <p:cNvSpPr/>
            <p:nvPr/>
          </p:nvSpPr>
          <p:spPr>
            <a:xfrm>
              <a:off x="3321022" y="3333270"/>
              <a:ext cx="93502" cy="90842"/>
            </a:xfrm>
            <a:custGeom>
              <a:rect b="b" l="l" r="r" t="t"/>
              <a:pathLst>
                <a:path extrusionOk="0" h="3176" w="3269">
                  <a:moveTo>
                    <a:pt x="2109" y="0"/>
                  </a:moveTo>
                  <a:lnTo>
                    <a:pt x="1" y="278"/>
                  </a:lnTo>
                  <a:lnTo>
                    <a:pt x="951" y="3175"/>
                  </a:lnTo>
                  <a:lnTo>
                    <a:pt x="3268" y="3175"/>
                  </a:lnTo>
                  <a:cubicBezTo>
                    <a:pt x="3268" y="2016"/>
                    <a:pt x="2805" y="858"/>
                    <a:pt x="21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45"/>
            <p:cNvSpPr/>
            <p:nvPr/>
          </p:nvSpPr>
          <p:spPr>
            <a:xfrm>
              <a:off x="3279264" y="3288852"/>
              <a:ext cx="102111" cy="63669"/>
            </a:xfrm>
            <a:custGeom>
              <a:rect b="b" l="l" r="r" t="t"/>
              <a:pathLst>
                <a:path extrusionOk="0" h="2226" w="3570">
                  <a:moveTo>
                    <a:pt x="0" y="0"/>
                  </a:moveTo>
                  <a:lnTo>
                    <a:pt x="2040" y="2225"/>
                  </a:lnTo>
                  <a:cubicBezTo>
                    <a:pt x="2619" y="2017"/>
                    <a:pt x="3106" y="1831"/>
                    <a:pt x="3569" y="1553"/>
                  </a:cubicBezTo>
                  <a:cubicBezTo>
                    <a:pt x="2712" y="580"/>
                    <a:pt x="1461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45"/>
            <p:cNvSpPr/>
            <p:nvPr/>
          </p:nvSpPr>
          <p:spPr>
            <a:xfrm>
              <a:off x="3268653" y="3479081"/>
              <a:ext cx="68961" cy="80230"/>
            </a:xfrm>
            <a:custGeom>
              <a:rect b="b" l="l" r="r" t="t"/>
              <a:pathLst>
                <a:path extrusionOk="0" h="2805" w="2411">
                  <a:moveTo>
                    <a:pt x="1" y="1"/>
                  </a:moveTo>
                  <a:lnTo>
                    <a:pt x="371" y="2805"/>
                  </a:lnTo>
                  <a:cubicBezTo>
                    <a:pt x="1159" y="2805"/>
                    <a:pt x="1924" y="1947"/>
                    <a:pt x="2411" y="58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45"/>
            <p:cNvSpPr/>
            <p:nvPr/>
          </p:nvSpPr>
          <p:spPr>
            <a:xfrm>
              <a:off x="3268653" y="3412812"/>
              <a:ext cx="79572" cy="82890"/>
            </a:xfrm>
            <a:custGeom>
              <a:rect b="b" l="l" r="r" t="t"/>
              <a:pathLst>
                <a:path extrusionOk="0" h="2898" w="2782">
                  <a:moveTo>
                    <a:pt x="1" y="0"/>
                  </a:moveTo>
                  <a:lnTo>
                    <a:pt x="371" y="2712"/>
                  </a:lnTo>
                  <a:cubicBezTo>
                    <a:pt x="1044" y="2712"/>
                    <a:pt x="1832" y="2804"/>
                    <a:pt x="2411" y="2897"/>
                  </a:cubicBezTo>
                  <a:cubicBezTo>
                    <a:pt x="2689" y="2225"/>
                    <a:pt x="2782" y="1367"/>
                    <a:pt x="2782" y="39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45"/>
            <p:cNvSpPr/>
            <p:nvPr/>
          </p:nvSpPr>
          <p:spPr>
            <a:xfrm>
              <a:off x="3268653" y="3349831"/>
              <a:ext cx="79572" cy="74281"/>
            </a:xfrm>
            <a:custGeom>
              <a:rect b="b" l="l" r="r" t="t"/>
              <a:pathLst>
                <a:path extrusionOk="0" h="2597" w="2782">
                  <a:moveTo>
                    <a:pt x="1" y="1"/>
                  </a:moveTo>
                  <a:lnTo>
                    <a:pt x="371" y="2596"/>
                  </a:lnTo>
                  <a:lnTo>
                    <a:pt x="2782" y="2596"/>
                  </a:lnTo>
                  <a:cubicBezTo>
                    <a:pt x="2782" y="1739"/>
                    <a:pt x="2689" y="858"/>
                    <a:pt x="2411" y="9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45"/>
            <p:cNvSpPr/>
            <p:nvPr/>
          </p:nvSpPr>
          <p:spPr>
            <a:xfrm>
              <a:off x="3268653" y="3288852"/>
              <a:ext cx="68961" cy="71621"/>
            </a:xfrm>
            <a:custGeom>
              <a:rect b="b" l="l" r="r" t="t"/>
              <a:pathLst>
                <a:path extrusionOk="0" h="2504" w="2411">
                  <a:moveTo>
                    <a:pt x="371" y="0"/>
                  </a:moveTo>
                  <a:lnTo>
                    <a:pt x="1" y="1252"/>
                  </a:lnTo>
                  <a:lnTo>
                    <a:pt x="371" y="2503"/>
                  </a:lnTo>
                  <a:cubicBezTo>
                    <a:pt x="1044" y="2503"/>
                    <a:pt x="1832" y="2411"/>
                    <a:pt x="2411" y="2225"/>
                  </a:cubicBezTo>
                  <a:cubicBezTo>
                    <a:pt x="1924" y="858"/>
                    <a:pt x="1159" y="0"/>
                    <a:pt x="3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45"/>
            <p:cNvSpPr/>
            <p:nvPr/>
          </p:nvSpPr>
          <p:spPr>
            <a:xfrm>
              <a:off x="3221604" y="3490350"/>
              <a:ext cx="57691" cy="68961"/>
            </a:xfrm>
            <a:custGeom>
              <a:rect b="b" l="l" r="r" t="t"/>
              <a:pathLst>
                <a:path extrusionOk="0" h="2411" w="2017">
                  <a:moveTo>
                    <a:pt x="2016" y="1"/>
                  </a:moveTo>
                  <a:cubicBezTo>
                    <a:pt x="1344" y="1"/>
                    <a:pt x="672" y="93"/>
                    <a:pt x="0" y="186"/>
                  </a:cubicBezTo>
                  <a:cubicBezTo>
                    <a:pt x="487" y="1553"/>
                    <a:pt x="1252" y="2411"/>
                    <a:pt x="2016" y="2411"/>
                  </a:cubicBezTo>
                  <a:lnTo>
                    <a:pt x="20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45"/>
            <p:cNvSpPr/>
            <p:nvPr/>
          </p:nvSpPr>
          <p:spPr>
            <a:xfrm>
              <a:off x="3210335" y="3424081"/>
              <a:ext cx="68961" cy="71621"/>
            </a:xfrm>
            <a:custGeom>
              <a:rect b="b" l="l" r="r" t="t"/>
              <a:pathLst>
                <a:path extrusionOk="0" h="2504" w="2411">
                  <a:moveTo>
                    <a:pt x="0" y="0"/>
                  </a:moveTo>
                  <a:cubicBezTo>
                    <a:pt x="0" y="973"/>
                    <a:pt x="93" y="1831"/>
                    <a:pt x="394" y="2503"/>
                  </a:cubicBezTo>
                  <a:cubicBezTo>
                    <a:pt x="1066" y="2410"/>
                    <a:pt x="1738" y="2318"/>
                    <a:pt x="2410" y="2318"/>
                  </a:cubicBezTo>
                  <a:lnTo>
                    <a:pt x="24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45"/>
            <p:cNvSpPr/>
            <p:nvPr/>
          </p:nvSpPr>
          <p:spPr>
            <a:xfrm>
              <a:off x="3221604" y="3288852"/>
              <a:ext cx="57691" cy="71621"/>
            </a:xfrm>
            <a:custGeom>
              <a:rect b="b" l="l" r="r" t="t"/>
              <a:pathLst>
                <a:path extrusionOk="0" h="2504" w="2017">
                  <a:moveTo>
                    <a:pt x="2016" y="0"/>
                  </a:moveTo>
                  <a:cubicBezTo>
                    <a:pt x="1252" y="0"/>
                    <a:pt x="487" y="858"/>
                    <a:pt x="0" y="2225"/>
                  </a:cubicBezTo>
                  <a:cubicBezTo>
                    <a:pt x="672" y="2411"/>
                    <a:pt x="1344" y="2503"/>
                    <a:pt x="2016" y="2503"/>
                  </a:cubicBezTo>
                  <a:lnTo>
                    <a:pt x="20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45"/>
            <p:cNvSpPr/>
            <p:nvPr/>
          </p:nvSpPr>
          <p:spPr>
            <a:xfrm>
              <a:off x="3210335" y="3352491"/>
              <a:ext cx="68961" cy="71621"/>
            </a:xfrm>
            <a:custGeom>
              <a:rect b="b" l="l" r="r" t="t"/>
              <a:pathLst>
                <a:path extrusionOk="0" h="2504" w="2411">
                  <a:moveTo>
                    <a:pt x="394" y="0"/>
                  </a:moveTo>
                  <a:cubicBezTo>
                    <a:pt x="93" y="765"/>
                    <a:pt x="0" y="1646"/>
                    <a:pt x="0" y="2503"/>
                  </a:cubicBezTo>
                  <a:lnTo>
                    <a:pt x="2410" y="2503"/>
                  </a:lnTo>
                  <a:lnTo>
                    <a:pt x="2410" y="278"/>
                  </a:lnTo>
                  <a:cubicBezTo>
                    <a:pt x="1738" y="278"/>
                    <a:pt x="1066" y="186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0" name="Google Shape;1740;p45"/>
          <p:cNvGrpSpPr/>
          <p:nvPr/>
        </p:nvGrpSpPr>
        <p:grpSpPr>
          <a:xfrm>
            <a:off x="6409083" y="3702790"/>
            <a:ext cx="355125" cy="355102"/>
            <a:chOff x="4798486" y="3758147"/>
            <a:chExt cx="409036" cy="409009"/>
          </a:xfrm>
        </p:grpSpPr>
        <p:sp>
          <p:nvSpPr>
            <p:cNvPr id="1741" name="Google Shape;1741;p45"/>
            <p:cNvSpPr/>
            <p:nvPr/>
          </p:nvSpPr>
          <p:spPr>
            <a:xfrm>
              <a:off x="5011280" y="3758147"/>
              <a:ext cx="196242" cy="110720"/>
            </a:xfrm>
            <a:custGeom>
              <a:rect b="b" l="l" r="r" t="t"/>
              <a:pathLst>
                <a:path extrusionOk="0" h="3871" w="6861">
                  <a:moveTo>
                    <a:pt x="580" y="0"/>
                  </a:moveTo>
                  <a:lnTo>
                    <a:pt x="0" y="3871"/>
                  </a:lnTo>
                  <a:lnTo>
                    <a:pt x="6860" y="3291"/>
                  </a:lnTo>
                  <a:lnTo>
                    <a:pt x="68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45"/>
            <p:cNvSpPr/>
            <p:nvPr/>
          </p:nvSpPr>
          <p:spPr>
            <a:xfrm>
              <a:off x="4850855" y="3758147"/>
              <a:ext cx="177021" cy="110720"/>
            </a:xfrm>
            <a:custGeom>
              <a:rect b="b" l="l" r="r" t="t"/>
              <a:pathLst>
                <a:path extrusionOk="0" h="3871" w="6189">
                  <a:moveTo>
                    <a:pt x="1" y="0"/>
                  </a:moveTo>
                  <a:lnTo>
                    <a:pt x="1" y="3291"/>
                  </a:lnTo>
                  <a:lnTo>
                    <a:pt x="6189" y="3871"/>
                  </a:lnTo>
                  <a:lnTo>
                    <a:pt x="6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45"/>
            <p:cNvSpPr/>
            <p:nvPr/>
          </p:nvSpPr>
          <p:spPr>
            <a:xfrm>
              <a:off x="5011280" y="3852275"/>
              <a:ext cx="196242" cy="196213"/>
            </a:xfrm>
            <a:custGeom>
              <a:rect b="b" l="l" r="r" t="t"/>
              <a:pathLst>
                <a:path extrusionOk="0" h="6860" w="6861">
                  <a:moveTo>
                    <a:pt x="580" y="0"/>
                  </a:moveTo>
                  <a:lnTo>
                    <a:pt x="0" y="3476"/>
                  </a:lnTo>
                  <a:lnTo>
                    <a:pt x="580" y="6860"/>
                  </a:lnTo>
                  <a:lnTo>
                    <a:pt x="6860" y="6860"/>
                  </a:lnTo>
                  <a:lnTo>
                    <a:pt x="68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45"/>
            <p:cNvSpPr/>
            <p:nvPr/>
          </p:nvSpPr>
          <p:spPr>
            <a:xfrm>
              <a:off x="4850855" y="3852275"/>
              <a:ext cx="177021" cy="196213"/>
            </a:xfrm>
            <a:custGeom>
              <a:rect b="b" l="l" r="r" t="t"/>
              <a:pathLst>
                <a:path extrusionOk="0" h="6860" w="6189">
                  <a:moveTo>
                    <a:pt x="1" y="0"/>
                  </a:moveTo>
                  <a:lnTo>
                    <a:pt x="1" y="6860"/>
                  </a:lnTo>
                  <a:lnTo>
                    <a:pt x="6189" y="6860"/>
                  </a:lnTo>
                  <a:lnTo>
                    <a:pt x="61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45"/>
            <p:cNvSpPr/>
            <p:nvPr/>
          </p:nvSpPr>
          <p:spPr>
            <a:xfrm>
              <a:off x="4886664" y="3793928"/>
              <a:ext cx="27859" cy="22567"/>
            </a:xfrm>
            <a:custGeom>
              <a:rect b="b" l="l" r="r" t="t"/>
              <a:pathLst>
                <a:path extrusionOk="0" h="789" w="974">
                  <a:moveTo>
                    <a:pt x="0" y="1"/>
                  </a:moveTo>
                  <a:lnTo>
                    <a:pt x="0" y="789"/>
                  </a:lnTo>
                  <a:lnTo>
                    <a:pt x="974" y="789"/>
                  </a:lnTo>
                  <a:lnTo>
                    <a:pt x="9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45"/>
            <p:cNvSpPr/>
            <p:nvPr/>
          </p:nvSpPr>
          <p:spPr>
            <a:xfrm>
              <a:off x="4939033" y="3793928"/>
              <a:ext cx="25199" cy="22567"/>
            </a:xfrm>
            <a:custGeom>
              <a:rect b="b" l="l" r="r" t="t"/>
              <a:pathLst>
                <a:path extrusionOk="0" h="789" w="881">
                  <a:moveTo>
                    <a:pt x="0" y="1"/>
                  </a:moveTo>
                  <a:lnTo>
                    <a:pt x="0" y="789"/>
                  </a:lnTo>
                  <a:lnTo>
                    <a:pt x="881" y="789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45"/>
            <p:cNvSpPr/>
            <p:nvPr/>
          </p:nvSpPr>
          <p:spPr>
            <a:xfrm>
              <a:off x="4988742" y="3793928"/>
              <a:ext cx="25199" cy="22567"/>
            </a:xfrm>
            <a:custGeom>
              <a:rect b="b" l="l" r="r" t="t"/>
              <a:pathLst>
                <a:path extrusionOk="0" h="789" w="881">
                  <a:moveTo>
                    <a:pt x="0" y="1"/>
                  </a:moveTo>
                  <a:lnTo>
                    <a:pt x="0" y="789"/>
                  </a:lnTo>
                  <a:lnTo>
                    <a:pt x="881" y="789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45"/>
            <p:cNvSpPr/>
            <p:nvPr/>
          </p:nvSpPr>
          <p:spPr>
            <a:xfrm>
              <a:off x="4961571" y="3876787"/>
              <a:ext cx="192924" cy="108089"/>
            </a:xfrm>
            <a:custGeom>
              <a:rect b="b" l="l" r="r" t="t"/>
              <a:pathLst>
                <a:path extrusionOk="0" h="3779" w="6745">
                  <a:moveTo>
                    <a:pt x="579" y="1"/>
                  </a:moveTo>
                  <a:lnTo>
                    <a:pt x="0" y="3778"/>
                  </a:lnTo>
                  <a:lnTo>
                    <a:pt x="6744" y="3291"/>
                  </a:lnTo>
                  <a:lnTo>
                    <a:pt x="67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45"/>
            <p:cNvSpPr/>
            <p:nvPr/>
          </p:nvSpPr>
          <p:spPr>
            <a:xfrm>
              <a:off x="4798486" y="3876787"/>
              <a:ext cx="179681" cy="108089"/>
            </a:xfrm>
            <a:custGeom>
              <a:rect b="b" l="l" r="r" t="t"/>
              <a:pathLst>
                <a:path extrusionOk="0" h="3779" w="6282">
                  <a:moveTo>
                    <a:pt x="1" y="1"/>
                  </a:moveTo>
                  <a:lnTo>
                    <a:pt x="1" y="3291"/>
                  </a:lnTo>
                  <a:lnTo>
                    <a:pt x="6281" y="3778"/>
                  </a:lnTo>
                  <a:lnTo>
                    <a:pt x="62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45"/>
            <p:cNvSpPr/>
            <p:nvPr/>
          </p:nvSpPr>
          <p:spPr>
            <a:xfrm>
              <a:off x="4961571" y="3970915"/>
              <a:ext cx="192924" cy="196242"/>
            </a:xfrm>
            <a:custGeom>
              <a:rect b="b" l="l" r="r" t="t"/>
              <a:pathLst>
                <a:path extrusionOk="0" h="6861" w="6745">
                  <a:moveTo>
                    <a:pt x="579" y="0"/>
                  </a:moveTo>
                  <a:lnTo>
                    <a:pt x="0" y="3384"/>
                  </a:lnTo>
                  <a:lnTo>
                    <a:pt x="579" y="6860"/>
                  </a:lnTo>
                  <a:lnTo>
                    <a:pt x="6744" y="6860"/>
                  </a:lnTo>
                  <a:lnTo>
                    <a:pt x="67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45"/>
            <p:cNvSpPr/>
            <p:nvPr/>
          </p:nvSpPr>
          <p:spPr>
            <a:xfrm>
              <a:off x="4798486" y="3970915"/>
              <a:ext cx="179681" cy="196242"/>
            </a:xfrm>
            <a:custGeom>
              <a:rect b="b" l="l" r="r" t="t"/>
              <a:pathLst>
                <a:path extrusionOk="0" h="6861" w="6282">
                  <a:moveTo>
                    <a:pt x="1" y="0"/>
                  </a:moveTo>
                  <a:lnTo>
                    <a:pt x="1" y="6860"/>
                  </a:lnTo>
                  <a:lnTo>
                    <a:pt x="6281" y="6860"/>
                  </a:lnTo>
                  <a:lnTo>
                    <a:pt x="62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45"/>
            <p:cNvSpPr/>
            <p:nvPr/>
          </p:nvSpPr>
          <p:spPr>
            <a:xfrm>
              <a:off x="4836955" y="3909936"/>
              <a:ext cx="25199" cy="25227"/>
            </a:xfrm>
            <a:custGeom>
              <a:rect b="b" l="l" r="r" t="t"/>
              <a:pathLst>
                <a:path extrusionOk="0" h="882" w="881">
                  <a:moveTo>
                    <a:pt x="0" y="0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45"/>
            <p:cNvSpPr/>
            <p:nvPr/>
          </p:nvSpPr>
          <p:spPr>
            <a:xfrm>
              <a:off x="4886664" y="3909936"/>
              <a:ext cx="27859" cy="25227"/>
            </a:xfrm>
            <a:custGeom>
              <a:rect b="b" l="l" r="r" t="t"/>
              <a:pathLst>
                <a:path extrusionOk="0" h="882" w="974">
                  <a:moveTo>
                    <a:pt x="0" y="0"/>
                  </a:moveTo>
                  <a:lnTo>
                    <a:pt x="0" y="881"/>
                  </a:lnTo>
                  <a:lnTo>
                    <a:pt x="974" y="881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45"/>
            <p:cNvSpPr/>
            <p:nvPr/>
          </p:nvSpPr>
          <p:spPr>
            <a:xfrm>
              <a:off x="4939033" y="3909936"/>
              <a:ext cx="25199" cy="25227"/>
            </a:xfrm>
            <a:custGeom>
              <a:rect b="b" l="l" r="r" t="t"/>
              <a:pathLst>
                <a:path extrusionOk="0" h="882" w="881">
                  <a:moveTo>
                    <a:pt x="0" y="0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45"/>
            <p:cNvSpPr/>
            <p:nvPr/>
          </p:nvSpPr>
          <p:spPr>
            <a:xfrm>
              <a:off x="4988742" y="4056433"/>
              <a:ext cx="129941" cy="22539"/>
            </a:xfrm>
            <a:custGeom>
              <a:rect b="b" l="l" r="r" t="t"/>
              <a:pathLst>
                <a:path extrusionOk="0" h="788" w="4543">
                  <a:moveTo>
                    <a:pt x="0" y="0"/>
                  </a:moveTo>
                  <a:lnTo>
                    <a:pt x="0" y="788"/>
                  </a:lnTo>
                  <a:lnTo>
                    <a:pt x="4543" y="788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45"/>
            <p:cNvSpPr/>
            <p:nvPr/>
          </p:nvSpPr>
          <p:spPr>
            <a:xfrm>
              <a:off x="4836955" y="4056433"/>
              <a:ext cx="127281" cy="22539"/>
            </a:xfrm>
            <a:custGeom>
              <a:rect b="b" l="l" r="r" t="t"/>
              <a:pathLst>
                <a:path extrusionOk="0" h="788" w="4450">
                  <a:moveTo>
                    <a:pt x="0" y="0"/>
                  </a:moveTo>
                  <a:lnTo>
                    <a:pt x="0" y="788"/>
                  </a:lnTo>
                  <a:lnTo>
                    <a:pt x="4450" y="788"/>
                  </a:lnTo>
                  <a:lnTo>
                    <a:pt x="4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45"/>
            <p:cNvSpPr/>
            <p:nvPr/>
          </p:nvSpPr>
          <p:spPr>
            <a:xfrm>
              <a:off x="4836955" y="4004064"/>
              <a:ext cx="41788" cy="25199"/>
            </a:xfrm>
            <a:custGeom>
              <a:rect b="b" l="l" r="r" t="t"/>
              <a:pathLst>
                <a:path extrusionOk="0" h="881" w="1461">
                  <a:moveTo>
                    <a:pt x="0" y="0"/>
                  </a:moveTo>
                  <a:lnTo>
                    <a:pt x="0" y="881"/>
                  </a:lnTo>
                  <a:lnTo>
                    <a:pt x="1460" y="881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45"/>
            <p:cNvSpPr/>
            <p:nvPr/>
          </p:nvSpPr>
          <p:spPr>
            <a:xfrm>
              <a:off x="5074919" y="4004064"/>
              <a:ext cx="43762" cy="25199"/>
            </a:xfrm>
            <a:custGeom>
              <a:rect b="b" l="l" r="r" t="t"/>
              <a:pathLst>
                <a:path extrusionOk="0" h="881" w="1530">
                  <a:moveTo>
                    <a:pt x="0" y="0"/>
                  </a:moveTo>
                  <a:lnTo>
                    <a:pt x="0" y="881"/>
                  </a:lnTo>
                  <a:lnTo>
                    <a:pt x="1530" y="881"/>
                  </a:lnTo>
                  <a:lnTo>
                    <a:pt x="15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45"/>
            <p:cNvSpPr/>
            <p:nvPr/>
          </p:nvSpPr>
          <p:spPr>
            <a:xfrm>
              <a:off x="4836955" y="4106143"/>
              <a:ext cx="41788" cy="25199"/>
            </a:xfrm>
            <a:custGeom>
              <a:rect b="b" l="l" r="r" t="t"/>
              <a:pathLst>
                <a:path extrusionOk="0" h="881" w="1461">
                  <a:moveTo>
                    <a:pt x="0" y="0"/>
                  </a:moveTo>
                  <a:lnTo>
                    <a:pt x="0" y="881"/>
                  </a:lnTo>
                  <a:lnTo>
                    <a:pt x="1460" y="881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45"/>
            <p:cNvSpPr/>
            <p:nvPr/>
          </p:nvSpPr>
          <p:spPr>
            <a:xfrm>
              <a:off x="5074919" y="4106143"/>
              <a:ext cx="43762" cy="25199"/>
            </a:xfrm>
            <a:custGeom>
              <a:rect b="b" l="l" r="r" t="t"/>
              <a:pathLst>
                <a:path extrusionOk="0" h="881" w="1530">
                  <a:moveTo>
                    <a:pt x="0" y="0"/>
                  </a:moveTo>
                  <a:lnTo>
                    <a:pt x="0" y="881"/>
                  </a:lnTo>
                  <a:lnTo>
                    <a:pt x="1530" y="881"/>
                  </a:lnTo>
                  <a:lnTo>
                    <a:pt x="15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45"/>
            <p:cNvSpPr/>
            <p:nvPr/>
          </p:nvSpPr>
          <p:spPr>
            <a:xfrm>
              <a:off x="4969522" y="4004064"/>
              <a:ext cx="80230" cy="25199"/>
            </a:xfrm>
            <a:custGeom>
              <a:rect b="b" l="l" r="r" t="t"/>
              <a:pathLst>
                <a:path extrusionOk="0" h="881" w="2805">
                  <a:moveTo>
                    <a:pt x="301" y="0"/>
                  </a:moveTo>
                  <a:lnTo>
                    <a:pt x="0" y="487"/>
                  </a:lnTo>
                  <a:lnTo>
                    <a:pt x="301" y="881"/>
                  </a:lnTo>
                  <a:lnTo>
                    <a:pt x="2804" y="881"/>
                  </a:lnTo>
                  <a:lnTo>
                    <a:pt x="28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45"/>
            <p:cNvSpPr/>
            <p:nvPr/>
          </p:nvSpPr>
          <p:spPr>
            <a:xfrm>
              <a:off x="4969522" y="4106143"/>
              <a:ext cx="80230" cy="25199"/>
            </a:xfrm>
            <a:custGeom>
              <a:rect b="b" l="l" r="r" t="t"/>
              <a:pathLst>
                <a:path extrusionOk="0" h="881" w="2805">
                  <a:moveTo>
                    <a:pt x="301" y="0"/>
                  </a:moveTo>
                  <a:lnTo>
                    <a:pt x="0" y="394"/>
                  </a:lnTo>
                  <a:lnTo>
                    <a:pt x="301" y="881"/>
                  </a:lnTo>
                  <a:lnTo>
                    <a:pt x="2804" y="881"/>
                  </a:lnTo>
                  <a:lnTo>
                    <a:pt x="28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45"/>
            <p:cNvSpPr/>
            <p:nvPr/>
          </p:nvSpPr>
          <p:spPr>
            <a:xfrm>
              <a:off x="4905884" y="4004064"/>
              <a:ext cx="72279" cy="25199"/>
            </a:xfrm>
            <a:custGeom>
              <a:rect b="b" l="l" r="r" t="t"/>
              <a:pathLst>
                <a:path extrusionOk="0" h="881" w="2527">
                  <a:moveTo>
                    <a:pt x="0" y="0"/>
                  </a:moveTo>
                  <a:lnTo>
                    <a:pt x="0" y="881"/>
                  </a:lnTo>
                  <a:lnTo>
                    <a:pt x="2526" y="881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45"/>
            <p:cNvSpPr/>
            <p:nvPr/>
          </p:nvSpPr>
          <p:spPr>
            <a:xfrm>
              <a:off x="4905884" y="4106143"/>
              <a:ext cx="72279" cy="25199"/>
            </a:xfrm>
            <a:custGeom>
              <a:rect b="b" l="l" r="r" t="t"/>
              <a:pathLst>
                <a:path extrusionOk="0" h="881" w="2527">
                  <a:moveTo>
                    <a:pt x="0" y="0"/>
                  </a:moveTo>
                  <a:lnTo>
                    <a:pt x="0" y="881"/>
                  </a:lnTo>
                  <a:lnTo>
                    <a:pt x="2526" y="881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765" name="Google Shape;1765;p45"/>
          <p:cNvCxnSpPr>
            <a:stCxn id="1675" idx="1"/>
            <a:endCxn id="1680" idx="2"/>
          </p:cNvCxnSpPr>
          <p:nvPr/>
        </p:nvCxnSpPr>
        <p:spPr>
          <a:xfrm rot="-5400000">
            <a:off x="5507383" y="1805063"/>
            <a:ext cx="625200" cy="804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6" name="Google Shape;1766;p45"/>
          <p:cNvCxnSpPr>
            <a:stCxn id="1681" idx="2"/>
            <a:endCxn id="1678" idx="1"/>
          </p:cNvCxnSpPr>
          <p:nvPr/>
        </p:nvCxnSpPr>
        <p:spPr>
          <a:xfrm>
            <a:off x="6955196" y="1894926"/>
            <a:ext cx="800400" cy="624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7" name="Google Shape;1767;p45"/>
          <p:cNvCxnSpPr>
            <a:stCxn id="1678" idx="3"/>
            <a:endCxn id="1672" idx="2"/>
          </p:cNvCxnSpPr>
          <p:nvPr/>
        </p:nvCxnSpPr>
        <p:spPr>
          <a:xfrm rot="5400000">
            <a:off x="7043558" y="3168413"/>
            <a:ext cx="623400" cy="800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8" name="Google Shape;1768;p45"/>
          <p:cNvCxnSpPr>
            <a:stCxn id="1671" idx="2"/>
            <a:endCxn id="1675" idx="3"/>
          </p:cNvCxnSpPr>
          <p:nvPr/>
        </p:nvCxnSpPr>
        <p:spPr>
          <a:xfrm rot="10800000">
            <a:off x="5417691" y="3256826"/>
            <a:ext cx="804300" cy="623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9" name="Google Shape;1769;p45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EXPOSE SUTD CS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3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4" name="Google Shape;1774;p46"/>
          <p:cNvGrpSpPr/>
          <p:nvPr/>
        </p:nvGrpSpPr>
        <p:grpSpPr>
          <a:xfrm>
            <a:off x="6218096" y="3511801"/>
            <a:ext cx="737100" cy="737100"/>
            <a:chOff x="991075" y="1881675"/>
            <a:chExt cx="737100" cy="737100"/>
          </a:xfrm>
        </p:grpSpPr>
        <p:sp>
          <p:nvSpPr>
            <p:cNvPr id="1775" name="Google Shape;1775;p46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46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7" name="Google Shape;1777;p46"/>
          <p:cNvGrpSpPr/>
          <p:nvPr/>
        </p:nvGrpSpPr>
        <p:grpSpPr>
          <a:xfrm>
            <a:off x="5049283" y="2519813"/>
            <a:ext cx="737100" cy="737100"/>
            <a:chOff x="991075" y="1881675"/>
            <a:chExt cx="737100" cy="737100"/>
          </a:xfrm>
        </p:grpSpPr>
        <p:sp>
          <p:nvSpPr>
            <p:cNvPr id="1778" name="Google Shape;1778;p46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46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0" name="Google Shape;1780;p46"/>
          <p:cNvGrpSpPr/>
          <p:nvPr/>
        </p:nvGrpSpPr>
        <p:grpSpPr>
          <a:xfrm>
            <a:off x="7386908" y="2519813"/>
            <a:ext cx="737100" cy="737100"/>
            <a:chOff x="991075" y="1881675"/>
            <a:chExt cx="737100" cy="737100"/>
          </a:xfrm>
        </p:grpSpPr>
        <p:sp>
          <p:nvSpPr>
            <p:cNvPr id="1781" name="Google Shape;1781;p46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46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3" name="Google Shape;1783;p46"/>
          <p:cNvGrpSpPr/>
          <p:nvPr/>
        </p:nvGrpSpPr>
        <p:grpSpPr>
          <a:xfrm>
            <a:off x="6218096" y="1526376"/>
            <a:ext cx="737100" cy="737100"/>
            <a:chOff x="991075" y="1881675"/>
            <a:chExt cx="737100" cy="737100"/>
          </a:xfrm>
        </p:grpSpPr>
        <p:sp>
          <p:nvSpPr>
            <p:cNvPr id="1784" name="Google Shape;1784;p46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46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6" name="Google Shape;1786;p46"/>
          <p:cNvSpPr txBox="1"/>
          <p:nvPr>
            <p:ph idx="1" type="body"/>
          </p:nvPr>
        </p:nvSpPr>
        <p:spPr>
          <a:xfrm>
            <a:off x="843075" y="1265100"/>
            <a:ext cx="4127700" cy="31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you want to do something multiple times without doing it manually?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</a:t>
            </a:r>
            <a:r>
              <a:rPr lang="en"/>
              <a:t>n</a:t>
            </a:r>
            <a:r>
              <a:rPr lang="en"/>
              <a:t> = 0;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(int i=0; i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&lt;=</a:t>
            </a:r>
            <a:r>
              <a:rPr lang="en"/>
              <a:t>100; i++) {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n += i;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br>
              <a:rPr lang="en"/>
            </a:br>
            <a:br>
              <a:rPr lang="en"/>
            </a:br>
            <a:r>
              <a:rPr lang="en"/>
              <a:t>while (i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/>
              <a:t>100) {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n += i;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i++;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grpSp>
        <p:nvGrpSpPr>
          <p:cNvPr id="1787" name="Google Shape;1787;p4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788" name="Google Shape;1788;p4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9" name="Google Shape;1789;p4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0" name="Google Shape;1790;p4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91" name="Google Shape;1791;p4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792" name="Google Shape;1792;p4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93" name="Google Shape;1793;p4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794" name="Google Shape;1794;p4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95" name="Google Shape;1795;p4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796" name="Google Shape;1796;p4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797" name="Google Shape;1797;p4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798" name="Google Shape;1798;p4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799" name="Google Shape;1799;p4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0" name="Google Shape;1800;p4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01" name="Google Shape;1801;p4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/LOOP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02" name="Google Shape;1802;p46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3" name="Google Shape;1803;p46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4" name="Google Shape;1804;p46">
            <a:hlinkClick action="ppaction://hlinksldjump" r:id="rId5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5" name="Google Shape;1805;p46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6" name="Google Shape;1806;p46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807" name="Google Shape;1807;p46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46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46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0" name="Google Shape;1810;p46"/>
          <p:cNvGrpSpPr/>
          <p:nvPr/>
        </p:nvGrpSpPr>
        <p:grpSpPr>
          <a:xfrm>
            <a:off x="6460895" y="1718829"/>
            <a:ext cx="251501" cy="352224"/>
            <a:chOff x="3936811" y="1333475"/>
            <a:chExt cx="289681" cy="405694"/>
          </a:xfrm>
        </p:grpSpPr>
        <p:sp>
          <p:nvSpPr>
            <p:cNvPr id="1811" name="Google Shape;1811;p46"/>
            <p:cNvSpPr/>
            <p:nvPr/>
          </p:nvSpPr>
          <p:spPr>
            <a:xfrm>
              <a:off x="4074670" y="1333475"/>
              <a:ext cx="105429" cy="193582"/>
            </a:xfrm>
            <a:custGeom>
              <a:rect b="b" l="l" r="r" t="t"/>
              <a:pathLst>
                <a:path extrusionOk="0" h="6768" w="3686">
                  <a:moveTo>
                    <a:pt x="302" y="0"/>
                  </a:moveTo>
                  <a:lnTo>
                    <a:pt x="1" y="394"/>
                  </a:lnTo>
                  <a:lnTo>
                    <a:pt x="302" y="765"/>
                  </a:lnTo>
                  <a:cubicBezTo>
                    <a:pt x="1646" y="765"/>
                    <a:pt x="2805" y="1924"/>
                    <a:pt x="2805" y="3384"/>
                  </a:cubicBezTo>
                  <a:lnTo>
                    <a:pt x="2805" y="6767"/>
                  </a:lnTo>
                  <a:lnTo>
                    <a:pt x="3686" y="6767"/>
                  </a:lnTo>
                  <a:lnTo>
                    <a:pt x="3686" y="3384"/>
                  </a:lnTo>
                  <a:cubicBezTo>
                    <a:pt x="3686" y="1437"/>
                    <a:pt x="2133" y="0"/>
                    <a:pt x="3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46"/>
            <p:cNvSpPr/>
            <p:nvPr/>
          </p:nvSpPr>
          <p:spPr>
            <a:xfrm>
              <a:off x="3986520" y="1333475"/>
              <a:ext cx="96791" cy="193582"/>
            </a:xfrm>
            <a:custGeom>
              <a:rect b="b" l="l" r="r" t="t"/>
              <a:pathLst>
                <a:path extrusionOk="0" h="6768" w="3384">
                  <a:moveTo>
                    <a:pt x="3384" y="0"/>
                  </a:moveTo>
                  <a:cubicBezTo>
                    <a:pt x="1437" y="0"/>
                    <a:pt x="0" y="1437"/>
                    <a:pt x="0" y="3384"/>
                  </a:cubicBezTo>
                  <a:lnTo>
                    <a:pt x="0" y="6767"/>
                  </a:lnTo>
                  <a:lnTo>
                    <a:pt x="765" y="6767"/>
                  </a:lnTo>
                  <a:lnTo>
                    <a:pt x="765" y="3384"/>
                  </a:lnTo>
                  <a:cubicBezTo>
                    <a:pt x="765" y="1924"/>
                    <a:pt x="1924" y="765"/>
                    <a:pt x="3384" y="765"/>
                  </a:cubicBezTo>
                  <a:lnTo>
                    <a:pt x="33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46"/>
            <p:cNvSpPr/>
            <p:nvPr/>
          </p:nvSpPr>
          <p:spPr>
            <a:xfrm>
              <a:off x="4066719" y="1449455"/>
              <a:ext cx="159774" cy="289715"/>
            </a:xfrm>
            <a:custGeom>
              <a:rect b="b" l="l" r="r" t="t"/>
              <a:pathLst>
                <a:path extrusionOk="0" h="10129" w="5586">
                  <a:moveTo>
                    <a:pt x="580" y="1"/>
                  </a:moveTo>
                  <a:lnTo>
                    <a:pt x="1" y="5030"/>
                  </a:lnTo>
                  <a:lnTo>
                    <a:pt x="580" y="10128"/>
                  </a:lnTo>
                  <a:cubicBezTo>
                    <a:pt x="3384" y="10128"/>
                    <a:pt x="5586" y="7811"/>
                    <a:pt x="5586" y="5123"/>
                  </a:cubicBezTo>
                  <a:cubicBezTo>
                    <a:pt x="5586" y="2318"/>
                    <a:pt x="3384" y="1"/>
                    <a:pt x="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46"/>
            <p:cNvSpPr/>
            <p:nvPr/>
          </p:nvSpPr>
          <p:spPr>
            <a:xfrm>
              <a:off x="3936811" y="1449455"/>
              <a:ext cx="146502" cy="289715"/>
            </a:xfrm>
            <a:custGeom>
              <a:rect b="b" l="l" r="r" t="t"/>
              <a:pathLst>
                <a:path extrusionOk="0" h="10129" w="5122">
                  <a:moveTo>
                    <a:pt x="5122" y="1"/>
                  </a:moveTo>
                  <a:cubicBezTo>
                    <a:pt x="2318" y="1"/>
                    <a:pt x="0" y="2318"/>
                    <a:pt x="0" y="5123"/>
                  </a:cubicBezTo>
                  <a:cubicBezTo>
                    <a:pt x="0" y="7811"/>
                    <a:pt x="2318" y="10128"/>
                    <a:pt x="5122" y="10128"/>
                  </a:cubicBezTo>
                  <a:lnTo>
                    <a:pt x="5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46"/>
            <p:cNvSpPr/>
            <p:nvPr/>
          </p:nvSpPr>
          <p:spPr>
            <a:xfrm>
              <a:off x="4066719" y="1487924"/>
              <a:ext cx="121332" cy="212803"/>
            </a:xfrm>
            <a:custGeom>
              <a:rect b="b" l="l" r="r" t="t"/>
              <a:pathLst>
                <a:path extrusionOk="0" h="7440" w="4242">
                  <a:moveTo>
                    <a:pt x="580" y="0"/>
                  </a:moveTo>
                  <a:lnTo>
                    <a:pt x="1" y="3778"/>
                  </a:lnTo>
                  <a:lnTo>
                    <a:pt x="580" y="7439"/>
                  </a:lnTo>
                  <a:cubicBezTo>
                    <a:pt x="2596" y="7439"/>
                    <a:pt x="4242" y="5794"/>
                    <a:pt x="4242" y="3778"/>
                  </a:cubicBezTo>
                  <a:cubicBezTo>
                    <a:pt x="4242" y="1738"/>
                    <a:pt x="2596" y="0"/>
                    <a:pt x="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46"/>
            <p:cNvSpPr/>
            <p:nvPr/>
          </p:nvSpPr>
          <p:spPr>
            <a:xfrm>
              <a:off x="3977911" y="1487924"/>
              <a:ext cx="105400" cy="212803"/>
            </a:xfrm>
            <a:custGeom>
              <a:rect b="b" l="l" r="r" t="t"/>
              <a:pathLst>
                <a:path extrusionOk="0" h="7440" w="3685">
                  <a:moveTo>
                    <a:pt x="3685" y="0"/>
                  </a:moveTo>
                  <a:cubicBezTo>
                    <a:pt x="1646" y="0"/>
                    <a:pt x="0" y="1738"/>
                    <a:pt x="0" y="3778"/>
                  </a:cubicBezTo>
                  <a:cubicBezTo>
                    <a:pt x="0" y="5794"/>
                    <a:pt x="1646" y="7439"/>
                    <a:pt x="3685" y="7439"/>
                  </a:cubicBezTo>
                  <a:lnTo>
                    <a:pt x="36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46"/>
            <p:cNvSpPr/>
            <p:nvPr/>
          </p:nvSpPr>
          <p:spPr>
            <a:xfrm>
              <a:off x="4069378" y="1598612"/>
              <a:ext cx="24541" cy="44448"/>
            </a:xfrm>
            <a:custGeom>
              <a:rect b="b" l="l" r="r" t="t"/>
              <a:pathLst>
                <a:path extrusionOk="0" h="1554" w="858">
                  <a:moveTo>
                    <a:pt x="0" y="0"/>
                  </a:moveTo>
                  <a:lnTo>
                    <a:pt x="0" y="1553"/>
                  </a:lnTo>
                  <a:lnTo>
                    <a:pt x="858" y="1553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46"/>
            <p:cNvSpPr/>
            <p:nvPr/>
          </p:nvSpPr>
          <p:spPr>
            <a:xfrm>
              <a:off x="4066719" y="1546242"/>
              <a:ext cx="49740" cy="66301"/>
            </a:xfrm>
            <a:custGeom>
              <a:rect b="b" l="l" r="r" t="t"/>
              <a:pathLst>
                <a:path extrusionOk="0" h="2318" w="1739">
                  <a:moveTo>
                    <a:pt x="580" y="0"/>
                  </a:moveTo>
                  <a:lnTo>
                    <a:pt x="1" y="1159"/>
                  </a:lnTo>
                  <a:lnTo>
                    <a:pt x="580" y="2318"/>
                  </a:lnTo>
                  <a:cubicBezTo>
                    <a:pt x="1159" y="2318"/>
                    <a:pt x="1739" y="1831"/>
                    <a:pt x="1739" y="1159"/>
                  </a:cubicBezTo>
                  <a:cubicBezTo>
                    <a:pt x="1739" y="487"/>
                    <a:pt x="1159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46"/>
            <p:cNvSpPr/>
            <p:nvPr/>
          </p:nvSpPr>
          <p:spPr>
            <a:xfrm>
              <a:off x="4050158" y="1546242"/>
              <a:ext cx="33150" cy="66301"/>
            </a:xfrm>
            <a:custGeom>
              <a:rect b="b" l="l" r="r" t="t"/>
              <a:pathLst>
                <a:path extrusionOk="0" h="2318" w="1159">
                  <a:moveTo>
                    <a:pt x="1159" y="0"/>
                  </a:moveTo>
                  <a:cubicBezTo>
                    <a:pt x="487" y="0"/>
                    <a:pt x="0" y="487"/>
                    <a:pt x="0" y="1159"/>
                  </a:cubicBezTo>
                  <a:cubicBezTo>
                    <a:pt x="0" y="1831"/>
                    <a:pt x="487" y="2318"/>
                    <a:pt x="1159" y="2318"/>
                  </a:cubicBezTo>
                  <a:lnTo>
                    <a:pt x="11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0" name="Google Shape;1820;p46"/>
          <p:cNvGrpSpPr/>
          <p:nvPr/>
        </p:nvGrpSpPr>
        <p:grpSpPr>
          <a:xfrm>
            <a:off x="7600325" y="2733830"/>
            <a:ext cx="355101" cy="309068"/>
            <a:chOff x="7383596" y="1963168"/>
            <a:chExt cx="409009" cy="355987"/>
          </a:xfrm>
        </p:grpSpPr>
        <p:sp>
          <p:nvSpPr>
            <p:cNvPr id="1821" name="Google Shape;1821;p46"/>
            <p:cNvSpPr/>
            <p:nvPr/>
          </p:nvSpPr>
          <p:spPr>
            <a:xfrm>
              <a:off x="7571165" y="1987680"/>
              <a:ext cx="221441" cy="331474"/>
            </a:xfrm>
            <a:custGeom>
              <a:rect b="b" l="l" r="r" t="t"/>
              <a:pathLst>
                <a:path extrusionOk="0" h="11589" w="7742">
                  <a:moveTo>
                    <a:pt x="580" y="1"/>
                  </a:moveTo>
                  <a:lnTo>
                    <a:pt x="1" y="11009"/>
                  </a:lnTo>
                  <a:lnTo>
                    <a:pt x="1739" y="11588"/>
                  </a:lnTo>
                  <a:lnTo>
                    <a:pt x="7741" y="1158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46"/>
            <p:cNvSpPr/>
            <p:nvPr/>
          </p:nvSpPr>
          <p:spPr>
            <a:xfrm>
              <a:off x="7383596" y="1963168"/>
              <a:ext cx="204193" cy="355987"/>
            </a:xfrm>
            <a:custGeom>
              <a:rect b="b" l="l" r="r" t="t"/>
              <a:pathLst>
                <a:path extrusionOk="0" h="12446" w="7139">
                  <a:moveTo>
                    <a:pt x="0" y="1"/>
                  </a:moveTo>
                  <a:lnTo>
                    <a:pt x="0" y="12445"/>
                  </a:lnTo>
                  <a:lnTo>
                    <a:pt x="5979" y="12445"/>
                  </a:lnTo>
                  <a:lnTo>
                    <a:pt x="7138" y="11866"/>
                  </a:lnTo>
                  <a:lnTo>
                    <a:pt x="7138" y="858"/>
                  </a:lnTo>
                  <a:lnTo>
                    <a:pt x="5701" y="858"/>
                  </a:lnTo>
                  <a:lnTo>
                    <a:pt x="5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46"/>
            <p:cNvSpPr/>
            <p:nvPr/>
          </p:nvSpPr>
          <p:spPr>
            <a:xfrm>
              <a:off x="7571165" y="2062587"/>
              <a:ext cx="102111" cy="256564"/>
            </a:xfrm>
            <a:custGeom>
              <a:rect b="b" l="l" r="r" t="t"/>
              <a:pathLst>
                <a:path extrusionOk="0" h="8970" w="3570">
                  <a:moveTo>
                    <a:pt x="1461" y="1"/>
                  </a:moveTo>
                  <a:lnTo>
                    <a:pt x="1461" y="2504"/>
                  </a:lnTo>
                  <a:lnTo>
                    <a:pt x="580" y="2504"/>
                  </a:lnTo>
                  <a:lnTo>
                    <a:pt x="1" y="4450"/>
                  </a:lnTo>
                  <a:lnTo>
                    <a:pt x="580" y="8969"/>
                  </a:lnTo>
                  <a:lnTo>
                    <a:pt x="1739" y="8969"/>
                  </a:lnTo>
                  <a:lnTo>
                    <a:pt x="1739" y="5493"/>
                  </a:lnTo>
                  <a:cubicBezTo>
                    <a:pt x="2805" y="5030"/>
                    <a:pt x="3570" y="3964"/>
                    <a:pt x="3570" y="2805"/>
                  </a:cubicBezTo>
                  <a:cubicBezTo>
                    <a:pt x="3570" y="1438"/>
                    <a:pt x="2712" y="395"/>
                    <a:pt x="14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46"/>
            <p:cNvSpPr/>
            <p:nvPr/>
          </p:nvSpPr>
          <p:spPr>
            <a:xfrm>
              <a:off x="7502235" y="2062587"/>
              <a:ext cx="85550" cy="256564"/>
            </a:xfrm>
            <a:custGeom>
              <a:rect b="b" l="l" r="r" t="t"/>
              <a:pathLst>
                <a:path extrusionOk="0" h="8970" w="2991">
                  <a:moveTo>
                    <a:pt x="2133" y="1"/>
                  </a:moveTo>
                  <a:cubicBezTo>
                    <a:pt x="881" y="395"/>
                    <a:pt x="1" y="1438"/>
                    <a:pt x="1" y="2805"/>
                  </a:cubicBezTo>
                  <a:cubicBezTo>
                    <a:pt x="1" y="3964"/>
                    <a:pt x="765" y="5030"/>
                    <a:pt x="1831" y="5493"/>
                  </a:cubicBezTo>
                  <a:lnTo>
                    <a:pt x="1831" y="8969"/>
                  </a:lnTo>
                  <a:lnTo>
                    <a:pt x="2990" y="8969"/>
                  </a:lnTo>
                  <a:lnTo>
                    <a:pt x="2990" y="2504"/>
                  </a:lnTo>
                  <a:lnTo>
                    <a:pt x="2133" y="2504"/>
                  </a:lnTo>
                  <a:lnTo>
                    <a:pt x="21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5" name="Google Shape;1825;p46"/>
          <p:cNvGrpSpPr/>
          <p:nvPr/>
        </p:nvGrpSpPr>
        <p:grpSpPr>
          <a:xfrm>
            <a:off x="5240294" y="2712254"/>
            <a:ext cx="355101" cy="352218"/>
            <a:chOff x="3075107" y="3153624"/>
            <a:chExt cx="409009" cy="405688"/>
          </a:xfrm>
        </p:grpSpPr>
        <p:sp>
          <p:nvSpPr>
            <p:cNvPr id="1826" name="Google Shape;1826;p46"/>
            <p:cNvSpPr/>
            <p:nvPr/>
          </p:nvSpPr>
          <p:spPr>
            <a:xfrm>
              <a:off x="3262704" y="3172844"/>
              <a:ext cx="221412" cy="226732"/>
            </a:xfrm>
            <a:custGeom>
              <a:rect b="b" l="l" r="r" t="t"/>
              <a:pathLst>
                <a:path extrusionOk="0" h="7927" w="7741">
                  <a:moveTo>
                    <a:pt x="579" y="1"/>
                  </a:moveTo>
                  <a:lnTo>
                    <a:pt x="0" y="4242"/>
                  </a:lnTo>
                  <a:lnTo>
                    <a:pt x="579" y="7927"/>
                  </a:lnTo>
                  <a:lnTo>
                    <a:pt x="5516" y="7927"/>
                  </a:lnTo>
                  <a:cubicBezTo>
                    <a:pt x="6675" y="7927"/>
                    <a:pt x="7741" y="6953"/>
                    <a:pt x="7741" y="5702"/>
                  </a:cubicBezTo>
                  <a:cubicBezTo>
                    <a:pt x="7741" y="4450"/>
                    <a:pt x="6767" y="3477"/>
                    <a:pt x="5516" y="3477"/>
                  </a:cubicBezTo>
                  <a:cubicBezTo>
                    <a:pt x="5423" y="2133"/>
                    <a:pt x="4264" y="974"/>
                    <a:pt x="2897" y="974"/>
                  </a:cubicBezTo>
                  <a:cubicBezTo>
                    <a:pt x="2410" y="974"/>
                    <a:pt x="2040" y="1067"/>
                    <a:pt x="1646" y="1252"/>
                  </a:cubicBezTo>
                  <a:cubicBezTo>
                    <a:pt x="1460" y="766"/>
                    <a:pt x="1066" y="279"/>
                    <a:pt x="5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46"/>
            <p:cNvSpPr/>
            <p:nvPr/>
          </p:nvSpPr>
          <p:spPr>
            <a:xfrm>
              <a:off x="3075107" y="3153624"/>
              <a:ext cx="204193" cy="245953"/>
            </a:xfrm>
            <a:custGeom>
              <a:rect b="b" l="l" r="r" t="t"/>
              <a:pathLst>
                <a:path extrusionOk="0" h="8599" w="7139">
                  <a:moveTo>
                    <a:pt x="5215" y="1"/>
                  </a:moveTo>
                  <a:cubicBezTo>
                    <a:pt x="3291" y="1"/>
                    <a:pt x="1739" y="1530"/>
                    <a:pt x="1739" y="3384"/>
                  </a:cubicBezTo>
                  <a:cubicBezTo>
                    <a:pt x="1739" y="3662"/>
                    <a:pt x="1831" y="3964"/>
                    <a:pt x="1831" y="4149"/>
                  </a:cubicBezTo>
                  <a:cubicBezTo>
                    <a:pt x="858" y="4334"/>
                    <a:pt x="1" y="5308"/>
                    <a:pt x="1" y="6374"/>
                  </a:cubicBezTo>
                  <a:cubicBezTo>
                    <a:pt x="1" y="7625"/>
                    <a:pt x="1067" y="8599"/>
                    <a:pt x="2225" y="8599"/>
                  </a:cubicBezTo>
                  <a:lnTo>
                    <a:pt x="7138" y="8599"/>
                  </a:lnTo>
                  <a:lnTo>
                    <a:pt x="7138" y="673"/>
                  </a:lnTo>
                  <a:cubicBezTo>
                    <a:pt x="6559" y="186"/>
                    <a:pt x="5887" y="1"/>
                    <a:pt x="5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46"/>
            <p:cNvSpPr/>
            <p:nvPr/>
          </p:nvSpPr>
          <p:spPr>
            <a:xfrm>
              <a:off x="3177186" y="3487691"/>
              <a:ext cx="102111" cy="71621"/>
            </a:xfrm>
            <a:custGeom>
              <a:rect b="b" l="l" r="r" t="t"/>
              <a:pathLst>
                <a:path extrusionOk="0" h="2504" w="3570">
                  <a:moveTo>
                    <a:pt x="1924" y="1"/>
                  </a:moveTo>
                  <a:lnTo>
                    <a:pt x="0" y="974"/>
                  </a:lnTo>
                  <a:cubicBezTo>
                    <a:pt x="881" y="1924"/>
                    <a:pt x="2133" y="2504"/>
                    <a:pt x="3569" y="2504"/>
                  </a:cubicBezTo>
                  <a:lnTo>
                    <a:pt x="19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46"/>
            <p:cNvSpPr/>
            <p:nvPr/>
          </p:nvSpPr>
          <p:spPr>
            <a:xfrm>
              <a:off x="3144037" y="3412812"/>
              <a:ext cx="77599" cy="102769"/>
            </a:xfrm>
            <a:custGeom>
              <a:rect b="b" l="l" r="r" t="t"/>
              <a:pathLst>
                <a:path extrusionOk="0" h="3593" w="2713">
                  <a:moveTo>
                    <a:pt x="2712" y="0"/>
                  </a:moveTo>
                  <a:lnTo>
                    <a:pt x="1" y="394"/>
                  </a:lnTo>
                  <a:cubicBezTo>
                    <a:pt x="1" y="1646"/>
                    <a:pt x="487" y="2712"/>
                    <a:pt x="1159" y="3592"/>
                  </a:cubicBezTo>
                  <a:cubicBezTo>
                    <a:pt x="1646" y="3291"/>
                    <a:pt x="2133" y="3106"/>
                    <a:pt x="2712" y="2897"/>
                  </a:cubicBezTo>
                  <a:lnTo>
                    <a:pt x="27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46"/>
            <p:cNvSpPr/>
            <p:nvPr/>
          </p:nvSpPr>
          <p:spPr>
            <a:xfrm>
              <a:off x="3144037" y="3333270"/>
              <a:ext cx="94159" cy="90842"/>
            </a:xfrm>
            <a:custGeom>
              <a:rect b="b" l="l" r="r" t="t"/>
              <a:pathLst>
                <a:path extrusionOk="0" h="3176" w="3292">
                  <a:moveTo>
                    <a:pt x="1159" y="0"/>
                  </a:moveTo>
                  <a:cubicBezTo>
                    <a:pt x="487" y="858"/>
                    <a:pt x="1" y="2016"/>
                    <a:pt x="1" y="3175"/>
                  </a:cubicBezTo>
                  <a:lnTo>
                    <a:pt x="2318" y="3175"/>
                  </a:lnTo>
                  <a:lnTo>
                    <a:pt x="3292" y="278"/>
                  </a:lnTo>
                  <a:lnTo>
                    <a:pt x="11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46"/>
            <p:cNvSpPr/>
            <p:nvPr/>
          </p:nvSpPr>
          <p:spPr>
            <a:xfrm>
              <a:off x="3177186" y="3288852"/>
              <a:ext cx="102111" cy="63669"/>
            </a:xfrm>
            <a:custGeom>
              <a:rect b="b" l="l" r="r" t="t"/>
              <a:pathLst>
                <a:path extrusionOk="0" h="2226" w="3570">
                  <a:moveTo>
                    <a:pt x="3569" y="0"/>
                  </a:moveTo>
                  <a:cubicBezTo>
                    <a:pt x="2133" y="0"/>
                    <a:pt x="881" y="580"/>
                    <a:pt x="0" y="1553"/>
                  </a:cubicBezTo>
                  <a:cubicBezTo>
                    <a:pt x="487" y="1831"/>
                    <a:pt x="974" y="2017"/>
                    <a:pt x="1553" y="2225"/>
                  </a:cubicBezTo>
                  <a:lnTo>
                    <a:pt x="35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46"/>
            <p:cNvSpPr/>
            <p:nvPr/>
          </p:nvSpPr>
          <p:spPr>
            <a:xfrm>
              <a:off x="3279264" y="3487691"/>
              <a:ext cx="102111" cy="71621"/>
            </a:xfrm>
            <a:custGeom>
              <a:rect b="b" l="l" r="r" t="t"/>
              <a:pathLst>
                <a:path extrusionOk="0" h="2504" w="3570">
                  <a:moveTo>
                    <a:pt x="1646" y="1"/>
                  </a:moveTo>
                  <a:lnTo>
                    <a:pt x="0" y="2504"/>
                  </a:lnTo>
                  <a:cubicBezTo>
                    <a:pt x="1461" y="2504"/>
                    <a:pt x="2712" y="1924"/>
                    <a:pt x="3569" y="974"/>
                  </a:cubicBezTo>
                  <a:lnTo>
                    <a:pt x="16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46"/>
            <p:cNvSpPr/>
            <p:nvPr/>
          </p:nvSpPr>
          <p:spPr>
            <a:xfrm>
              <a:off x="3337583" y="3412812"/>
              <a:ext cx="76941" cy="102769"/>
            </a:xfrm>
            <a:custGeom>
              <a:rect b="b" l="l" r="r" t="t"/>
              <a:pathLst>
                <a:path extrusionOk="0" h="3593" w="2690">
                  <a:moveTo>
                    <a:pt x="1" y="0"/>
                  </a:moveTo>
                  <a:lnTo>
                    <a:pt x="1" y="2897"/>
                  </a:lnTo>
                  <a:cubicBezTo>
                    <a:pt x="580" y="3106"/>
                    <a:pt x="1067" y="3291"/>
                    <a:pt x="1530" y="3592"/>
                  </a:cubicBezTo>
                  <a:cubicBezTo>
                    <a:pt x="2226" y="2712"/>
                    <a:pt x="2689" y="1646"/>
                    <a:pt x="2689" y="39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46"/>
            <p:cNvSpPr/>
            <p:nvPr/>
          </p:nvSpPr>
          <p:spPr>
            <a:xfrm>
              <a:off x="3321022" y="3333270"/>
              <a:ext cx="93502" cy="90842"/>
            </a:xfrm>
            <a:custGeom>
              <a:rect b="b" l="l" r="r" t="t"/>
              <a:pathLst>
                <a:path extrusionOk="0" h="3176" w="3269">
                  <a:moveTo>
                    <a:pt x="2109" y="0"/>
                  </a:moveTo>
                  <a:lnTo>
                    <a:pt x="1" y="278"/>
                  </a:lnTo>
                  <a:lnTo>
                    <a:pt x="951" y="3175"/>
                  </a:lnTo>
                  <a:lnTo>
                    <a:pt x="3268" y="3175"/>
                  </a:lnTo>
                  <a:cubicBezTo>
                    <a:pt x="3268" y="2016"/>
                    <a:pt x="2805" y="858"/>
                    <a:pt x="21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46"/>
            <p:cNvSpPr/>
            <p:nvPr/>
          </p:nvSpPr>
          <p:spPr>
            <a:xfrm>
              <a:off x="3279264" y="3288852"/>
              <a:ext cx="102111" cy="63669"/>
            </a:xfrm>
            <a:custGeom>
              <a:rect b="b" l="l" r="r" t="t"/>
              <a:pathLst>
                <a:path extrusionOk="0" h="2226" w="3570">
                  <a:moveTo>
                    <a:pt x="0" y="0"/>
                  </a:moveTo>
                  <a:lnTo>
                    <a:pt x="2040" y="2225"/>
                  </a:lnTo>
                  <a:cubicBezTo>
                    <a:pt x="2619" y="2017"/>
                    <a:pt x="3106" y="1831"/>
                    <a:pt x="3569" y="1553"/>
                  </a:cubicBezTo>
                  <a:cubicBezTo>
                    <a:pt x="2712" y="580"/>
                    <a:pt x="1461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46"/>
            <p:cNvSpPr/>
            <p:nvPr/>
          </p:nvSpPr>
          <p:spPr>
            <a:xfrm>
              <a:off x="3268653" y="3479081"/>
              <a:ext cx="68961" cy="80230"/>
            </a:xfrm>
            <a:custGeom>
              <a:rect b="b" l="l" r="r" t="t"/>
              <a:pathLst>
                <a:path extrusionOk="0" h="2805" w="2411">
                  <a:moveTo>
                    <a:pt x="1" y="1"/>
                  </a:moveTo>
                  <a:lnTo>
                    <a:pt x="371" y="2805"/>
                  </a:lnTo>
                  <a:cubicBezTo>
                    <a:pt x="1159" y="2805"/>
                    <a:pt x="1924" y="1947"/>
                    <a:pt x="2411" y="58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46"/>
            <p:cNvSpPr/>
            <p:nvPr/>
          </p:nvSpPr>
          <p:spPr>
            <a:xfrm>
              <a:off x="3268653" y="3412812"/>
              <a:ext cx="79572" cy="82890"/>
            </a:xfrm>
            <a:custGeom>
              <a:rect b="b" l="l" r="r" t="t"/>
              <a:pathLst>
                <a:path extrusionOk="0" h="2898" w="2782">
                  <a:moveTo>
                    <a:pt x="1" y="0"/>
                  </a:moveTo>
                  <a:lnTo>
                    <a:pt x="371" y="2712"/>
                  </a:lnTo>
                  <a:cubicBezTo>
                    <a:pt x="1044" y="2712"/>
                    <a:pt x="1832" y="2804"/>
                    <a:pt x="2411" y="2897"/>
                  </a:cubicBezTo>
                  <a:cubicBezTo>
                    <a:pt x="2689" y="2225"/>
                    <a:pt x="2782" y="1367"/>
                    <a:pt x="2782" y="39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46"/>
            <p:cNvSpPr/>
            <p:nvPr/>
          </p:nvSpPr>
          <p:spPr>
            <a:xfrm>
              <a:off x="3268653" y="3349831"/>
              <a:ext cx="79572" cy="74281"/>
            </a:xfrm>
            <a:custGeom>
              <a:rect b="b" l="l" r="r" t="t"/>
              <a:pathLst>
                <a:path extrusionOk="0" h="2597" w="2782">
                  <a:moveTo>
                    <a:pt x="1" y="1"/>
                  </a:moveTo>
                  <a:lnTo>
                    <a:pt x="371" y="2596"/>
                  </a:lnTo>
                  <a:lnTo>
                    <a:pt x="2782" y="2596"/>
                  </a:lnTo>
                  <a:cubicBezTo>
                    <a:pt x="2782" y="1739"/>
                    <a:pt x="2689" y="858"/>
                    <a:pt x="2411" y="9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46"/>
            <p:cNvSpPr/>
            <p:nvPr/>
          </p:nvSpPr>
          <p:spPr>
            <a:xfrm>
              <a:off x="3268653" y="3288852"/>
              <a:ext cx="68961" cy="71621"/>
            </a:xfrm>
            <a:custGeom>
              <a:rect b="b" l="l" r="r" t="t"/>
              <a:pathLst>
                <a:path extrusionOk="0" h="2504" w="2411">
                  <a:moveTo>
                    <a:pt x="371" y="0"/>
                  </a:moveTo>
                  <a:lnTo>
                    <a:pt x="1" y="1252"/>
                  </a:lnTo>
                  <a:lnTo>
                    <a:pt x="371" y="2503"/>
                  </a:lnTo>
                  <a:cubicBezTo>
                    <a:pt x="1044" y="2503"/>
                    <a:pt x="1832" y="2411"/>
                    <a:pt x="2411" y="2225"/>
                  </a:cubicBezTo>
                  <a:cubicBezTo>
                    <a:pt x="1924" y="858"/>
                    <a:pt x="1159" y="0"/>
                    <a:pt x="3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46"/>
            <p:cNvSpPr/>
            <p:nvPr/>
          </p:nvSpPr>
          <p:spPr>
            <a:xfrm>
              <a:off x="3221604" y="3490350"/>
              <a:ext cx="57691" cy="68961"/>
            </a:xfrm>
            <a:custGeom>
              <a:rect b="b" l="l" r="r" t="t"/>
              <a:pathLst>
                <a:path extrusionOk="0" h="2411" w="2017">
                  <a:moveTo>
                    <a:pt x="2016" y="1"/>
                  </a:moveTo>
                  <a:cubicBezTo>
                    <a:pt x="1344" y="1"/>
                    <a:pt x="672" y="93"/>
                    <a:pt x="0" y="186"/>
                  </a:cubicBezTo>
                  <a:cubicBezTo>
                    <a:pt x="487" y="1553"/>
                    <a:pt x="1252" y="2411"/>
                    <a:pt x="2016" y="2411"/>
                  </a:cubicBezTo>
                  <a:lnTo>
                    <a:pt x="20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46"/>
            <p:cNvSpPr/>
            <p:nvPr/>
          </p:nvSpPr>
          <p:spPr>
            <a:xfrm>
              <a:off x="3210335" y="3424081"/>
              <a:ext cx="68961" cy="71621"/>
            </a:xfrm>
            <a:custGeom>
              <a:rect b="b" l="l" r="r" t="t"/>
              <a:pathLst>
                <a:path extrusionOk="0" h="2504" w="2411">
                  <a:moveTo>
                    <a:pt x="0" y="0"/>
                  </a:moveTo>
                  <a:cubicBezTo>
                    <a:pt x="0" y="973"/>
                    <a:pt x="93" y="1831"/>
                    <a:pt x="394" y="2503"/>
                  </a:cubicBezTo>
                  <a:cubicBezTo>
                    <a:pt x="1066" y="2410"/>
                    <a:pt x="1738" y="2318"/>
                    <a:pt x="2410" y="2318"/>
                  </a:cubicBezTo>
                  <a:lnTo>
                    <a:pt x="24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46"/>
            <p:cNvSpPr/>
            <p:nvPr/>
          </p:nvSpPr>
          <p:spPr>
            <a:xfrm>
              <a:off x="3221604" y="3288852"/>
              <a:ext cx="57691" cy="71621"/>
            </a:xfrm>
            <a:custGeom>
              <a:rect b="b" l="l" r="r" t="t"/>
              <a:pathLst>
                <a:path extrusionOk="0" h="2504" w="2017">
                  <a:moveTo>
                    <a:pt x="2016" y="0"/>
                  </a:moveTo>
                  <a:cubicBezTo>
                    <a:pt x="1252" y="0"/>
                    <a:pt x="487" y="858"/>
                    <a:pt x="0" y="2225"/>
                  </a:cubicBezTo>
                  <a:cubicBezTo>
                    <a:pt x="672" y="2411"/>
                    <a:pt x="1344" y="2503"/>
                    <a:pt x="2016" y="2503"/>
                  </a:cubicBezTo>
                  <a:lnTo>
                    <a:pt x="20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46"/>
            <p:cNvSpPr/>
            <p:nvPr/>
          </p:nvSpPr>
          <p:spPr>
            <a:xfrm>
              <a:off x="3210335" y="3352491"/>
              <a:ext cx="68961" cy="71621"/>
            </a:xfrm>
            <a:custGeom>
              <a:rect b="b" l="l" r="r" t="t"/>
              <a:pathLst>
                <a:path extrusionOk="0" h="2504" w="2411">
                  <a:moveTo>
                    <a:pt x="394" y="0"/>
                  </a:moveTo>
                  <a:cubicBezTo>
                    <a:pt x="93" y="765"/>
                    <a:pt x="0" y="1646"/>
                    <a:pt x="0" y="2503"/>
                  </a:cubicBezTo>
                  <a:lnTo>
                    <a:pt x="2410" y="2503"/>
                  </a:lnTo>
                  <a:lnTo>
                    <a:pt x="2410" y="278"/>
                  </a:lnTo>
                  <a:cubicBezTo>
                    <a:pt x="1738" y="278"/>
                    <a:pt x="1066" y="186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4" name="Google Shape;1844;p46"/>
          <p:cNvGrpSpPr/>
          <p:nvPr/>
        </p:nvGrpSpPr>
        <p:grpSpPr>
          <a:xfrm>
            <a:off x="6409083" y="3702790"/>
            <a:ext cx="355125" cy="355102"/>
            <a:chOff x="4798486" y="3758147"/>
            <a:chExt cx="409036" cy="409009"/>
          </a:xfrm>
        </p:grpSpPr>
        <p:sp>
          <p:nvSpPr>
            <p:cNvPr id="1845" name="Google Shape;1845;p46"/>
            <p:cNvSpPr/>
            <p:nvPr/>
          </p:nvSpPr>
          <p:spPr>
            <a:xfrm>
              <a:off x="5011280" y="3758147"/>
              <a:ext cx="196242" cy="110720"/>
            </a:xfrm>
            <a:custGeom>
              <a:rect b="b" l="l" r="r" t="t"/>
              <a:pathLst>
                <a:path extrusionOk="0" h="3871" w="6861">
                  <a:moveTo>
                    <a:pt x="580" y="0"/>
                  </a:moveTo>
                  <a:lnTo>
                    <a:pt x="0" y="3871"/>
                  </a:lnTo>
                  <a:lnTo>
                    <a:pt x="6860" y="3291"/>
                  </a:lnTo>
                  <a:lnTo>
                    <a:pt x="68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46"/>
            <p:cNvSpPr/>
            <p:nvPr/>
          </p:nvSpPr>
          <p:spPr>
            <a:xfrm>
              <a:off x="4850855" y="3758147"/>
              <a:ext cx="177021" cy="110720"/>
            </a:xfrm>
            <a:custGeom>
              <a:rect b="b" l="l" r="r" t="t"/>
              <a:pathLst>
                <a:path extrusionOk="0" h="3871" w="6189">
                  <a:moveTo>
                    <a:pt x="1" y="0"/>
                  </a:moveTo>
                  <a:lnTo>
                    <a:pt x="1" y="3291"/>
                  </a:lnTo>
                  <a:lnTo>
                    <a:pt x="6189" y="3871"/>
                  </a:lnTo>
                  <a:lnTo>
                    <a:pt x="6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46"/>
            <p:cNvSpPr/>
            <p:nvPr/>
          </p:nvSpPr>
          <p:spPr>
            <a:xfrm>
              <a:off x="5011280" y="3852275"/>
              <a:ext cx="196242" cy="196213"/>
            </a:xfrm>
            <a:custGeom>
              <a:rect b="b" l="l" r="r" t="t"/>
              <a:pathLst>
                <a:path extrusionOk="0" h="6860" w="6861">
                  <a:moveTo>
                    <a:pt x="580" y="0"/>
                  </a:moveTo>
                  <a:lnTo>
                    <a:pt x="0" y="3476"/>
                  </a:lnTo>
                  <a:lnTo>
                    <a:pt x="580" y="6860"/>
                  </a:lnTo>
                  <a:lnTo>
                    <a:pt x="6860" y="6860"/>
                  </a:lnTo>
                  <a:lnTo>
                    <a:pt x="68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46"/>
            <p:cNvSpPr/>
            <p:nvPr/>
          </p:nvSpPr>
          <p:spPr>
            <a:xfrm>
              <a:off x="4850855" y="3852275"/>
              <a:ext cx="177021" cy="196213"/>
            </a:xfrm>
            <a:custGeom>
              <a:rect b="b" l="l" r="r" t="t"/>
              <a:pathLst>
                <a:path extrusionOk="0" h="6860" w="6189">
                  <a:moveTo>
                    <a:pt x="1" y="0"/>
                  </a:moveTo>
                  <a:lnTo>
                    <a:pt x="1" y="6860"/>
                  </a:lnTo>
                  <a:lnTo>
                    <a:pt x="6189" y="6860"/>
                  </a:lnTo>
                  <a:lnTo>
                    <a:pt x="61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46"/>
            <p:cNvSpPr/>
            <p:nvPr/>
          </p:nvSpPr>
          <p:spPr>
            <a:xfrm>
              <a:off x="4886664" y="3793928"/>
              <a:ext cx="27859" cy="22567"/>
            </a:xfrm>
            <a:custGeom>
              <a:rect b="b" l="l" r="r" t="t"/>
              <a:pathLst>
                <a:path extrusionOk="0" h="789" w="974">
                  <a:moveTo>
                    <a:pt x="0" y="1"/>
                  </a:moveTo>
                  <a:lnTo>
                    <a:pt x="0" y="789"/>
                  </a:lnTo>
                  <a:lnTo>
                    <a:pt x="974" y="789"/>
                  </a:lnTo>
                  <a:lnTo>
                    <a:pt x="9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46"/>
            <p:cNvSpPr/>
            <p:nvPr/>
          </p:nvSpPr>
          <p:spPr>
            <a:xfrm>
              <a:off x="4939033" y="3793928"/>
              <a:ext cx="25199" cy="22567"/>
            </a:xfrm>
            <a:custGeom>
              <a:rect b="b" l="l" r="r" t="t"/>
              <a:pathLst>
                <a:path extrusionOk="0" h="789" w="881">
                  <a:moveTo>
                    <a:pt x="0" y="1"/>
                  </a:moveTo>
                  <a:lnTo>
                    <a:pt x="0" y="789"/>
                  </a:lnTo>
                  <a:lnTo>
                    <a:pt x="881" y="789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46"/>
            <p:cNvSpPr/>
            <p:nvPr/>
          </p:nvSpPr>
          <p:spPr>
            <a:xfrm>
              <a:off x="4988742" y="3793928"/>
              <a:ext cx="25199" cy="22567"/>
            </a:xfrm>
            <a:custGeom>
              <a:rect b="b" l="l" r="r" t="t"/>
              <a:pathLst>
                <a:path extrusionOk="0" h="789" w="881">
                  <a:moveTo>
                    <a:pt x="0" y="1"/>
                  </a:moveTo>
                  <a:lnTo>
                    <a:pt x="0" y="789"/>
                  </a:lnTo>
                  <a:lnTo>
                    <a:pt x="881" y="789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46"/>
            <p:cNvSpPr/>
            <p:nvPr/>
          </p:nvSpPr>
          <p:spPr>
            <a:xfrm>
              <a:off x="4961571" y="3876787"/>
              <a:ext cx="192924" cy="108089"/>
            </a:xfrm>
            <a:custGeom>
              <a:rect b="b" l="l" r="r" t="t"/>
              <a:pathLst>
                <a:path extrusionOk="0" h="3779" w="6745">
                  <a:moveTo>
                    <a:pt x="579" y="1"/>
                  </a:moveTo>
                  <a:lnTo>
                    <a:pt x="0" y="3778"/>
                  </a:lnTo>
                  <a:lnTo>
                    <a:pt x="6744" y="3291"/>
                  </a:lnTo>
                  <a:lnTo>
                    <a:pt x="67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46"/>
            <p:cNvSpPr/>
            <p:nvPr/>
          </p:nvSpPr>
          <p:spPr>
            <a:xfrm>
              <a:off x="4798486" y="3876787"/>
              <a:ext cx="179681" cy="108089"/>
            </a:xfrm>
            <a:custGeom>
              <a:rect b="b" l="l" r="r" t="t"/>
              <a:pathLst>
                <a:path extrusionOk="0" h="3779" w="6282">
                  <a:moveTo>
                    <a:pt x="1" y="1"/>
                  </a:moveTo>
                  <a:lnTo>
                    <a:pt x="1" y="3291"/>
                  </a:lnTo>
                  <a:lnTo>
                    <a:pt x="6281" y="3778"/>
                  </a:lnTo>
                  <a:lnTo>
                    <a:pt x="62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46"/>
            <p:cNvSpPr/>
            <p:nvPr/>
          </p:nvSpPr>
          <p:spPr>
            <a:xfrm>
              <a:off x="4961571" y="3970915"/>
              <a:ext cx="192924" cy="196242"/>
            </a:xfrm>
            <a:custGeom>
              <a:rect b="b" l="l" r="r" t="t"/>
              <a:pathLst>
                <a:path extrusionOk="0" h="6861" w="6745">
                  <a:moveTo>
                    <a:pt x="579" y="0"/>
                  </a:moveTo>
                  <a:lnTo>
                    <a:pt x="0" y="3384"/>
                  </a:lnTo>
                  <a:lnTo>
                    <a:pt x="579" y="6860"/>
                  </a:lnTo>
                  <a:lnTo>
                    <a:pt x="6744" y="6860"/>
                  </a:lnTo>
                  <a:lnTo>
                    <a:pt x="67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46"/>
            <p:cNvSpPr/>
            <p:nvPr/>
          </p:nvSpPr>
          <p:spPr>
            <a:xfrm>
              <a:off x="4798486" y="3970915"/>
              <a:ext cx="179681" cy="196242"/>
            </a:xfrm>
            <a:custGeom>
              <a:rect b="b" l="l" r="r" t="t"/>
              <a:pathLst>
                <a:path extrusionOk="0" h="6861" w="6282">
                  <a:moveTo>
                    <a:pt x="1" y="0"/>
                  </a:moveTo>
                  <a:lnTo>
                    <a:pt x="1" y="6860"/>
                  </a:lnTo>
                  <a:lnTo>
                    <a:pt x="6281" y="6860"/>
                  </a:lnTo>
                  <a:lnTo>
                    <a:pt x="62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46"/>
            <p:cNvSpPr/>
            <p:nvPr/>
          </p:nvSpPr>
          <p:spPr>
            <a:xfrm>
              <a:off x="4836955" y="3909936"/>
              <a:ext cx="25199" cy="25227"/>
            </a:xfrm>
            <a:custGeom>
              <a:rect b="b" l="l" r="r" t="t"/>
              <a:pathLst>
                <a:path extrusionOk="0" h="882" w="881">
                  <a:moveTo>
                    <a:pt x="0" y="0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46"/>
            <p:cNvSpPr/>
            <p:nvPr/>
          </p:nvSpPr>
          <p:spPr>
            <a:xfrm>
              <a:off x="4886664" y="3909936"/>
              <a:ext cx="27859" cy="25227"/>
            </a:xfrm>
            <a:custGeom>
              <a:rect b="b" l="l" r="r" t="t"/>
              <a:pathLst>
                <a:path extrusionOk="0" h="882" w="974">
                  <a:moveTo>
                    <a:pt x="0" y="0"/>
                  </a:moveTo>
                  <a:lnTo>
                    <a:pt x="0" y="881"/>
                  </a:lnTo>
                  <a:lnTo>
                    <a:pt x="974" y="881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46"/>
            <p:cNvSpPr/>
            <p:nvPr/>
          </p:nvSpPr>
          <p:spPr>
            <a:xfrm>
              <a:off x="4939033" y="3909936"/>
              <a:ext cx="25199" cy="25227"/>
            </a:xfrm>
            <a:custGeom>
              <a:rect b="b" l="l" r="r" t="t"/>
              <a:pathLst>
                <a:path extrusionOk="0" h="882" w="881">
                  <a:moveTo>
                    <a:pt x="0" y="0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46"/>
            <p:cNvSpPr/>
            <p:nvPr/>
          </p:nvSpPr>
          <p:spPr>
            <a:xfrm>
              <a:off x="4988742" y="4056433"/>
              <a:ext cx="129941" cy="22539"/>
            </a:xfrm>
            <a:custGeom>
              <a:rect b="b" l="l" r="r" t="t"/>
              <a:pathLst>
                <a:path extrusionOk="0" h="788" w="4543">
                  <a:moveTo>
                    <a:pt x="0" y="0"/>
                  </a:moveTo>
                  <a:lnTo>
                    <a:pt x="0" y="788"/>
                  </a:lnTo>
                  <a:lnTo>
                    <a:pt x="4543" y="788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46"/>
            <p:cNvSpPr/>
            <p:nvPr/>
          </p:nvSpPr>
          <p:spPr>
            <a:xfrm>
              <a:off x="4836955" y="4056433"/>
              <a:ext cx="127281" cy="22539"/>
            </a:xfrm>
            <a:custGeom>
              <a:rect b="b" l="l" r="r" t="t"/>
              <a:pathLst>
                <a:path extrusionOk="0" h="788" w="4450">
                  <a:moveTo>
                    <a:pt x="0" y="0"/>
                  </a:moveTo>
                  <a:lnTo>
                    <a:pt x="0" y="788"/>
                  </a:lnTo>
                  <a:lnTo>
                    <a:pt x="4450" y="788"/>
                  </a:lnTo>
                  <a:lnTo>
                    <a:pt x="4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46"/>
            <p:cNvSpPr/>
            <p:nvPr/>
          </p:nvSpPr>
          <p:spPr>
            <a:xfrm>
              <a:off x="4836955" y="4004064"/>
              <a:ext cx="41788" cy="25199"/>
            </a:xfrm>
            <a:custGeom>
              <a:rect b="b" l="l" r="r" t="t"/>
              <a:pathLst>
                <a:path extrusionOk="0" h="881" w="1461">
                  <a:moveTo>
                    <a:pt x="0" y="0"/>
                  </a:moveTo>
                  <a:lnTo>
                    <a:pt x="0" y="881"/>
                  </a:lnTo>
                  <a:lnTo>
                    <a:pt x="1460" y="881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46"/>
            <p:cNvSpPr/>
            <p:nvPr/>
          </p:nvSpPr>
          <p:spPr>
            <a:xfrm>
              <a:off x="5074919" y="4004064"/>
              <a:ext cx="43762" cy="25199"/>
            </a:xfrm>
            <a:custGeom>
              <a:rect b="b" l="l" r="r" t="t"/>
              <a:pathLst>
                <a:path extrusionOk="0" h="881" w="1530">
                  <a:moveTo>
                    <a:pt x="0" y="0"/>
                  </a:moveTo>
                  <a:lnTo>
                    <a:pt x="0" y="881"/>
                  </a:lnTo>
                  <a:lnTo>
                    <a:pt x="1530" y="881"/>
                  </a:lnTo>
                  <a:lnTo>
                    <a:pt x="15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46"/>
            <p:cNvSpPr/>
            <p:nvPr/>
          </p:nvSpPr>
          <p:spPr>
            <a:xfrm>
              <a:off x="4836955" y="4106143"/>
              <a:ext cx="41788" cy="25199"/>
            </a:xfrm>
            <a:custGeom>
              <a:rect b="b" l="l" r="r" t="t"/>
              <a:pathLst>
                <a:path extrusionOk="0" h="881" w="1461">
                  <a:moveTo>
                    <a:pt x="0" y="0"/>
                  </a:moveTo>
                  <a:lnTo>
                    <a:pt x="0" y="881"/>
                  </a:lnTo>
                  <a:lnTo>
                    <a:pt x="1460" y="881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46"/>
            <p:cNvSpPr/>
            <p:nvPr/>
          </p:nvSpPr>
          <p:spPr>
            <a:xfrm>
              <a:off x="5074919" y="4106143"/>
              <a:ext cx="43762" cy="25199"/>
            </a:xfrm>
            <a:custGeom>
              <a:rect b="b" l="l" r="r" t="t"/>
              <a:pathLst>
                <a:path extrusionOk="0" h="881" w="1530">
                  <a:moveTo>
                    <a:pt x="0" y="0"/>
                  </a:moveTo>
                  <a:lnTo>
                    <a:pt x="0" y="881"/>
                  </a:lnTo>
                  <a:lnTo>
                    <a:pt x="1530" y="881"/>
                  </a:lnTo>
                  <a:lnTo>
                    <a:pt x="15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46"/>
            <p:cNvSpPr/>
            <p:nvPr/>
          </p:nvSpPr>
          <p:spPr>
            <a:xfrm>
              <a:off x="4969522" y="4004064"/>
              <a:ext cx="80230" cy="25199"/>
            </a:xfrm>
            <a:custGeom>
              <a:rect b="b" l="l" r="r" t="t"/>
              <a:pathLst>
                <a:path extrusionOk="0" h="881" w="2805">
                  <a:moveTo>
                    <a:pt x="301" y="0"/>
                  </a:moveTo>
                  <a:lnTo>
                    <a:pt x="0" y="487"/>
                  </a:lnTo>
                  <a:lnTo>
                    <a:pt x="301" y="881"/>
                  </a:lnTo>
                  <a:lnTo>
                    <a:pt x="2804" y="881"/>
                  </a:lnTo>
                  <a:lnTo>
                    <a:pt x="28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46"/>
            <p:cNvSpPr/>
            <p:nvPr/>
          </p:nvSpPr>
          <p:spPr>
            <a:xfrm>
              <a:off x="4969522" y="4106143"/>
              <a:ext cx="80230" cy="25199"/>
            </a:xfrm>
            <a:custGeom>
              <a:rect b="b" l="l" r="r" t="t"/>
              <a:pathLst>
                <a:path extrusionOk="0" h="881" w="2805">
                  <a:moveTo>
                    <a:pt x="301" y="0"/>
                  </a:moveTo>
                  <a:lnTo>
                    <a:pt x="0" y="394"/>
                  </a:lnTo>
                  <a:lnTo>
                    <a:pt x="301" y="881"/>
                  </a:lnTo>
                  <a:lnTo>
                    <a:pt x="2804" y="881"/>
                  </a:lnTo>
                  <a:lnTo>
                    <a:pt x="28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46"/>
            <p:cNvSpPr/>
            <p:nvPr/>
          </p:nvSpPr>
          <p:spPr>
            <a:xfrm>
              <a:off x="4905884" y="4004064"/>
              <a:ext cx="72279" cy="25199"/>
            </a:xfrm>
            <a:custGeom>
              <a:rect b="b" l="l" r="r" t="t"/>
              <a:pathLst>
                <a:path extrusionOk="0" h="881" w="2527">
                  <a:moveTo>
                    <a:pt x="0" y="0"/>
                  </a:moveTo>
                  <a:lnTo>
                    <a:pt x="0" y="881"/>
                  </a:lnTo>
                  <a:lnTo>
                    <a:pt x="2526" y="881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46"/>
            <p:cNvSpPr/>
            <p:nvPr/>
          </p:nvSpPr>
          <p:spPr>
            <a:xfrm>
              <a:off x="4905884" y="4106143"/>
              <a:ext cx="72279" cy="25199"/>
            </a:xfrm>
            <a:custGeom>
              <a:rect b="b" l="l" r="r" t="t"/>
              <a:pathLst>
                <a:path extrusionOk="0" h="881" w="2527">
                  <a:moveTo>
                    <a:pt x="0" y="0"/>
                  </a:moveTo>
                  <a:lnTo>
                    <a:pt x="0" y="881"/>
                  </a:lnTo>
                  <a:lnTo>
                    <a:pt x="2526" y="881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869" name="Google Shape;1869;p46"/>
          <p:cNvCxnSpPr>
            <a:stCxn id="1779" idx="1"/>
            <a:endCxn id="1784" idx="2"/>
          </p:cNvCxnSpPr>
          <p:nvPr/>
        </p:nvCxnSpPr>
        <p:spPr>
          <a:xfrm rot="-5400000">
            <a:off x="5507383" y="1805063"/>
            <a:ext cx="625200" cy="804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0" name="Google Shape;1870;p46"/>
          <p:cNvCxnSpPr>
            <a:stCxn id="1785" idx="2"/>
            <a:endCxn id="1782" idx="1"/>
          </p:cNvCxnSpPr>
          <p:nvPr/>
        </p:nvCxnSpPr>
        <p:spPr>
          <a:xfrm>
            <a:off x="6955196" y="1894926"/>
            <a:ext cx="800400" cy="624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1" name="Google Shape;1871;p46"/>
          <p:cNvCxnSpPr>
            <a:stCxn id="1782" idx="3"/>
            <a:endCxn id="1776" idx="2"/>
          </p:cNvCxnSpPr>
          <p:nvPr/>
        </p:nvCxnSpPr>
        <p:spPr>
          <a:xfrm rot="5400000">
            <a:off x="7043558" y="3168413"/>
            <a:ext cx="623400" cy="800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2" name="Google Shape;1872;p46"/>
          <p:cNvCxnSpPr>
            <a:stCxn id="1775" idx="2"/>
            <a:endCxn id="1779" idx="3"/>
          </p:cNvCxnSpPr>
          <p:nvPr/>
        </p:nvCxnSpPr>
        <p:spPr>
          <a:xfrm rot="10800000">
            <a:off x="5417691" y="3256826"/>
            <a:ext cx="804300" cy="623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3" name="Google Shape;1873;p46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EXPOSE SUTD CS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9"/>
          <p:cNvSpPr txBox="1"/>
          <p:nvPr>
            <p:ph type="title"/>
          </p:nvPr>
        </p:nvSpPr>
        <p:spPr>
          <a:xfrm>
            <a:off x="2138625" y="1523275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/BASICS OF JAVA</a:t>
            </a:r>
            <a:endParaRPr/>
          </a:p>
        </p:txBody>
      </p:sp>
      <p:sp>
        <p:nvSpPr>
          <p:cNvPr id="458" name="Google Shape;458;p29"/>
          <p:cNvSpPr txBox="1"/>
          <p:nvPr>
            <p:ph idx="2" type="title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/01</a:t>
            </a:r>
            <a:endParaRPr/>
          </a:p>
        </p:txBody>
      </p:sp>
      <p:sp>
        <p:nvSpPr>
          <p:cNvPr id="459" name="Google Shape;459;p29"/>
          <p:cNvSpPr txBox="1"/>
          <p:nvPr>
            <p:ph idx="1" type="subTitle"/>
          </p:nvPr>
        </p:nvSpPr>
        <p:spPr>
          <a:xfrm>
            <a:off x="2138625" y="2227338"/>
            <a:ext cx="23364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Variables, I/Os, Conditionals, Loops, ArrayLists</a:t>
            </a:r>
            <a:endParaRPr/>
          </a:p>
        </p:txBody>
      </p:sp>
      <p:sp>
        <p:nvSpPr>
          <p:cNvPr id="460" name="Google Shape;460;p29"/>
          <p:cNvSpPr txBox="1"/>
          <p:nvPr>
            <p:ph idx="3" type="title"/>
          </p:nvPr>
        </p:nvSpPr>
        <p:spPr>
          <a:xfrm>
            <a:off x="5571975" y="1523275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/OOP</a:t>
            </a:r>
            <a:endParaRPr/>
          </a:p>
        </p:txBody>
      </p:sp>
      <p:sp>
        <p:nvSpPr>
          <p:cNvPr id="461" name="Google Shape;461;p29"/>
          <p:cNvSpPr txBox="1"/>
          <p:nvPr>
            <p:ph idx="4" type="title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/02</a:t>
            </a:r>
            <a:endParaRPr/>
          </a:p>
        </p:txBody>
      </p:sp>
      <p:sp>
        <p:nvSpPr>
          <p:cNvPr id="462" name="Google Shape;462;p29"/>
          <p:cNvSpPr txBox="1"/>
          <p:nvPr>
            <p:ph idx="5" type="subTitle"/>
          </p:nvPr>
        </p:nvSpPr>
        <p:spPr>
          <a:xfrm>
            <a:off x="5571975" y="2130300"/>
            <a:ext cx="23364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Classes, Objects, Methods, Attributes</a:t>
            </a:r>
            <a:endParaRPr/>
          </a:p>
        </p:txBody>
      </p:sp>
      <p:sp>
        <p:nvSpPr>
          <p:cNvPr id="463" name="Google Shape;463;p29"/>
          <p:cNvSpPr txBox="1"/>
          <p:nvPr>
            <p:ph idx="6" type="title"/>
          </p:nvPr>
        </p:nvSpPr>
        <p:spPr>
          <a:xfrm>
            <a:off x="2138625" y="3070000"/>
            <a:ext cx="25971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/NINETY NINE</a:t>
            </a:r>
            <a:endParaRPr/>
          </a:p>
        </p:txBody>
      </p:sp>
      <p:sp>
        <p:nvSpPr>
          <p:cNvPr id="464" name="Google Shape;464;p29"/>
          <p:cNvSpPr txBox="1"/>
          <p:nvPr>
            <p:ph idx="7" type="title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/03</a:t>
            </a:r>
            <a:endParaRPr/>
          </a:p>
        </p:txBody>
      </p:sp>
      <p:sp>
        <p:nvSpPr>
          <p:cNvPr id="465" name="Google Shape;465;p29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/TABLE OF CONTENTS</a:t>
            </a:r>
            <a:endParaRPr/>
          </a:p>
        </p:txBody>
      </p:sp>
      <p:sp>
        <p:nvSpPr>
          <p:cNvPr id="466" name="Google Shape;466;p29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EXPOSE SUTD CS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67" name="Google Shape;467;p29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68" name="Google Shape;468;p29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9" name="Google Shape;469;p29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0" name="Google Shape;470;p29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71" name="Google Shape;471;p29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72" name="Google Shape;472;p29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3" name="Google Shape;473;p29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74" name="Google Shape;474;p29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75" name="Google Shape;475;p29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76" name="Google Shape;476;p29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77" name="Google Shape;477;p29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478" name="Google Shape;478;p29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79" name="Google Shape;479;p29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29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481" name="Google Shape;481;p29"/>
          <p:cNvCxnSpPr/>
          <p:nvPr/>
        </p:nvCxnSpPr>
        <p:spPr>
          <a:xfrm>
            <a:off x="8176575" y="3529013"/>
            <a:ext cx="0" cy="74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82" name="Google Shape;482;p29"/>
          <p:cNvSpPr/>
          <p:nvPr/>
        </p:nvSpPr>
        <p:spPr>
          <a:xfrm>
            <a:off x="1862796" y="2302076"/>
            <a:ext cx="76322" cy="151849"/>
          </a:xfrm>
          <a:custGeom>
            <a:rect b="b" l="l" r="r" t="t"/>
            <a:pathLst>
              <a:path extrusionOk="0" h="10895" w="5478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3" name="Google Shape;483;p29"/>
          <p:cNvSpPr/>
          <p:nvPr/>
        </p:nvSpPr>
        <p:spPr>
          <a:xfrm>
            <a:off x="5343246" y="2302076"/>
            <a:ext cx="76322" cy="151849"/>
          </a:xfrm>
          <a:custGeom>
            <a:rect b="b" l="l" r="r" t="t"/>
            <a:pathLst>
              <a:path extrusionOk="0" h="10895" w="5478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4" name="Google Shape;484;p29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9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9">
            <a:hlinkClick action="ppaction://hlinksldjump" r:id="rId5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9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8" name="Google Shape;488;p29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489" name="Google Shape;489;p29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9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9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2" name="Google Shape;492;p29"/>
          <p:cNvSpPr txBox="1"/>
          <p:nvPr>
            <p:ph idx="1" type="subTitle"/>
          </p:nvPr>
        </p:nvSpPr>
        <p:spPr>
          <a:xfrm>
            <a:off x="2138225" y="3734138"/>
            <a:ext cx="23364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the minigame that we’re making</a:t>
            </a:r>
            <a:endParaRPr/>
          </a:p>
        </p:txBody>
      </p:sp>
      <p:sp>
        <p:nvSpPr>
          <p:cNvPr id="493" name="Google Shape;493;p29"/>
          <p:cNvSpPr/>
          <p:nvPr/>
        </p:nvSpPr>
        <p:spPr>
          <a:xfrm>
            <a:off x="1862396" y="3808876"/>
            <a:ext cx="76322" cy="151849"/>
          </a:xfrm>
          <a:custGeom>
            <a:rect b="b" l="l" r="r" t="t"/>
            <a:pathLst>
              <a:path extrusionOk="0" h="10895" w="5478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7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8" name="Google Shape;1878;p47"/>
          <p:cNvGrpSpPr/>
          <p:nvPr/>
        </p:nvGrpSpPr>
        <p:grpSpPr>
          <a:xfrm>
            <a:off x="6218096" y="3511801"/>
            <a:ext cx="737100" cy="737100"/>
            <a:chOff x="991075" y="1881675"/>
            <a:chExt cx="737100" cy="737100"/>
          </a:xfrm>
        </p:grpSpPr>
        <p:sp>
          <p:nvSpPr>
            <p:cNvPr id="1879" name="Google Shape;1879;p47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47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1" name="Google Shape;1881;p47"/>
          <p:cNvGrpSpPr/>
          <p:nvPr/>
        </p:nvGrpSpPr>
        <p:grpSpPr>
          <a:xfrm>
            <a:off x="5049283" y="2519813"/>
            <a:ext cx="737100" cy="737100"/>
            <a:chOff x="991075" y="1881675"/>
            <a:chExt cx="737100" cy="737100"/>
          </a:xfrm>
        </p:grpSpPr>
        <p:sp>
          <p:nvSpPr>
            <p:cNvPr id="1882" name="Google Shape;1882;p47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47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4" name="Google Shape;1884;p47"/>
          <p:cNvGrpSpPr/>
          <p:nvPr/>
        </p:nvGrpSpPr>
        <p:grpSpPr>
          <a:xfrm>
            <a:off x="7386908" y="2519813"/>
            <a:ext cx="737100" cy="737100"/>
            <a:chOff x="991075" y="1881675"/>
            <a:chExt cx="737100" cy="737100"/>
          </a:xfrm>
        </p:grpSpPr>
        <p:sp>
          <p:nvSpPr>
            <p:cNvPr id="1885" name="Google Shape;1885;p47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47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7" name="Google Shape;1887;p47"/>
          <p:cNvGrpSpPr/>
          <p:nvPr/>
        </p:nvGrpSpPr>
        <p:grpSpPr>
          <a:xfrm>
            <a:off x="6218096" y="1526376"/>
            <a:ext cx="737100" cy="737100"/>
            <a:chOff x="991075" y="1881675"/>
            <a:chExt cx="737100" cy="737100"/>
          </a:xfrm>
        </p:grpSpPr>
        <p:sp>
          <p:nvSpPr>
            <p:cNvPr id="1888" name="Google Shape;1888;p47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47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0" name="Google Shape;1890;p47"/>
          <p:cNvSpPr txBox="1"/>
          <p:nvPr>
            <p:ph idx="1" type="body"/>
          </p:nvPr>
        </p:nvSpPr>
        <p:spPr>
          <a:xfrm>
            <a:off x="843075" y="1265100"/>
            <a:ext cx="4127700" cy="31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simple exercise to try out loops and conditionals: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exercises/FizzBuzz.java</a:t>
            </a:r>
            <a:endParaRPr/>
          </a:p>
        </p:txBody>
      </p:sp>
      <p:grpSp>
        <p:nvGrpSpPr>
          <p:cNvPr id="1891" name="Google Shape;1891;p4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892" name="Google Shape;1892;p4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3" name="Google Shape;1893;p4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4" name="Google Shape;1894;p4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95" name="Google Shape;1895;p4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896" name="Google Shape;1896;p4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97" name="Google Shape;1897;p4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898" name="Google Shape;1898;p4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899" name="Google Shape;1899;p4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900" name="Google Shape;1900;p4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901" name="Google Shape;1901;p4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902" name="Google Shape;1902;p4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903" name="Google Shape;1903;p4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4" name="Google Shape;1904;p4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05" name="Google Shape;1905;p4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/EXERCISE: </a:t>
            </a:r>
            <a:r>
              <a:rPr lang="en">
                <a:solidFill>
                  <a:schemeClr val="lt1"/>
                </a:solidFill>
              </a:rPr>
              <a:t>LOOPS &amp; CONDITIONALS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06" name="Google Shape;1906;p47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7" name="Google Shape;1907;p47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8" name="Google Shape;1908;p47">
            <a:hlinkClick action="ppaction://hlinksldjump" r:id="rId5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9" name="Google Shape;1909;p47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10" name="Google Shape;1910;p47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911" name="Google Shape;1911;p47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47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47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4" name="Google Shape;1914;p47"/>
          <p:cNvGrpSpPr/>
          <p:nvPr/>
        </p:nvGrpSpPr>
        <p:grpSpPr>
          <a:xfrm>
            <a:off x="6460895" y="1718829"/>
            <a:ext cx="251501" cy="352224"/>
            <a:chOff x="3936811" y="1333475"/>
            <a:chExt cx="289681" cy="405694"/>
          </a:xfrm>
        </p:grpSpPr>
        <p:sp>
          <p:nvSpPr>
            <p:cNvPr id="1915" name="Google Shape;1915;p47"/>
            <p:cNvSpPr/>
            <p:nvPr/>
          </p:nvSpPr>
          <p:spPr>
            <a:xfrm>
              <a:off x="4074670" y="1333475"/>
              <a:ext cx="105429" cy="193582"/>
            </a:xfrm>
            <a:custGeom>
              <a:rect b="b" l="l" r="r" t="t"/>
              <a:pathLst>
                <a:path extrusionOk="0" h="6768" w="3686">
                  <a:moveTo>
                    <a:pt x="302" y="0"/>
                  </a:moveTo>
                  <a:lnTo>
                    <a:pt x="1" y="394"/>
                  </a:lnTo>
                  <a:lnTo>
                    <a:pt x="302" y="765"/>
                  </a:lnTo>
                  <a:cubicBezTo>
                    <a:pt x="1646" y="765"/>
                    <a:pt x="2805" y="1924"/>
                    <a:pt x="2805" y="3384"/>
                  </a:cubicBezTo>
                  <a:lnTo>
                    <a:pt x="2805" y="6767"/>
                  </a:lnTo>
                  <a:lnTo>
                    <a:pt x="3686" y="6767"/>
                  </a:lnTo>
                  <a:lnTo>
                    <a:pt x="3686" y="3384"/>
                  </a:lnTo>
                  <a:cubicBezTo>
                    <a:pt x="3686" y="1437"/>
                    <a:pt x="2133" y="0"/>
                    <a:pt x="3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47"/>
            <p:cNvSpPr/>
            <p:nvPr/>
          </p:nvSpPr>
          <p:spPr>
            <a:xfrm>
              <a:off x="3986520" y="1333475"/>
              <a:ext cx="96791" cy="193582"/>
            </a:xfrm>
            <a:custGeom>
              <a:rect b="b" l="l" r="r" t="t"/>
              <a:pathLst>
                <a:path extrusionOk="0" h="6768" w="3384">
                  <a:moveTo>
                    <a:pt x="3384" y="0"/>
                  </a:moveTo>
                  <a:cubicBezTo>
                    <a:pt x="1437" y="0"/>
                    <a:pt x="0" y="1437"/>
                    <a:pt x="0" y="3384"/>
                  </a:cubicBezTo>
                  <a:lnTo>
                    <a:pt x="0" y="6767"/>
                  </a:lnTo>
                  <a:lnTo>
                    <a:pt x="765" y="6767"/>
                  </a:lnTo>
                  <a:lnTo>
                    <a:pt x="765" y="3384"/>
                  </a:lnTo>
                  <a:cubicBezTo>
                    <a:pt x="765" y="1924"/>
                    <a:pt x="1924" y="765"/>
                    <a:pt x="3384" y="765"/>
                  </a:cubicBezTo>
                  <a:lnTo>
                    <a:pt x="33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47"/>
            <p:cNvSpPr/>
            <p:nvPr/>
          </p:nvSpPr>
          <p:spPr>
            <a:xfrm>
              <a:off x="4066719" y="1449455"/>
              <a:ext cx="159774" cy="289715"/>
            </a:xfrm>
            <a:custGeom>
              <a:rect b="b" l="l" r="r" t="t"/>
              <a:pathLst>
                <a:path extrusionOk="0" h="10129" w="5586">
                  <a:moveTo>
                    <a:pt x="580" y="1"/>
                  </a:moveTo>
                  <a:lnTo>
                    <a:pt x="1" y="5030"/>
                  </a:lnTo>
                  <a:lnTo>
                    <a:pt x="580" y="10128"/>
                  </a:lnTo>
                  <a:cubicBezTo>
                    <a:pt x="3384" y="10128"/>
                    <a:pt x="5586" y="7811"/>
                    <a:pt x="5586" y="5123"/>
                  </a:cubicBezTo>
                  <a:cubicBezTo>
                    <a:pt x="5586" y="2318"/>
                    <a:pt x="3384" y="1"/>
                    <a:pt x="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47"/>
            <p:cNvSpPr/>
            <p:nvPr/>
          </p:nvSpPr>
          <p:spPr>
            <a:xfrm>
              <a:off x="3936811" y="1449455"/>
              <a:ext cx="146502" cy="289715"/>
            </a:xfrm>
            <a:custGeom>
              <a:rect b="b" l="l" r="r" t="t"/>
              <a:pathLst>
                <a:path extrusionOk="0" h="10129" w="5122">
                  <a:moveTo>
                    <a:pt x="5122" y="1"/>
                  </a:moveTo>
                  <a:cubicBezTo>
                    <a:pt x="2318" y="1"/>
                    <a:pt x="0" y="2318"/>
                    <a:pt x="0" y="5123"/>
                  </a:cubicBezTo>
                  <a:cubicBezTo>
                    <a:pt x="0" y="7811"/>
                    <a:pt x="2318" y="10128"/>
                    <a:pt x="5122" y="10128"/>
                  </a:cubicBezTo>
                  <a:lnTo>
                    <a:pt x="5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47"/>
            <p:cNvSpPr/>
            <p:nvPr/>
          </p:nvSpPr>
          <p:spPr>
            <a:xfrm>
              <a:off x="4066719" y="1487924"/>
              <a:ext cx="121332" cy="212803"/>
            </a:xfrm>
            <a:custGeom>
              <a:rect b="b" l="l" r="r" t="t"/>
              <a:pathLst>
                <a:path extrusionOk="0" h="7440" w="4242">
                  <a:moveTo>
                    <a:pt x="580" y="0"/>
                  </a:moveTo>
                  <a:lnTo>
                    <a:pt x="1" y="3778"/>
                  </a:lnTo>
                  <a:lnTo>
                    <a:pt x="580" y="7439"/>
                  </a:lnTo>
                  <a:cubicBezTo>
                    <a:pt x="2596" y="7439"/>
                    <a:pt x="4242" y="5794"/>
                    <a:pt x="4242" y="3778"/>
                  </a:cubicBezTo>
                  <a:cubicBezTo>
                    <a:pt x="4242" y="1738"/>
                    <a:pt x="2596" y="0"/>
                    <a:pt x="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47"/>
            <p:cNvSpPr/>
            <p:nvPr/>
          </p:nvSpPr>
          <p:spPr>
            <a:xfrm>
              <a:off x="3977911" y="1487924"/>
              <a:ext cx="105400" cy="212803"/>
            </a:xfrm>
            <a:custGeom>
              <a:rect b="b" l="l" r="r" t="t"/>
              <a:pathLst>
                <a:path extrusionOk="0" h="7440" w="3685">
                  <a:moveTo>
                    <a:pt x="3685" y="0"/>
                  </a:moveTo>
                  <a:cubicBezTo>
                    <a:pt x="1646" y="0"/>
                    <a:pt x="0" y="1738"/>
                    <a:pt x="0" y="3778"/>
                  </a:cubicBezTo>
                  <a:cubicBezTo>
                    <a:pt x="0" y="5794"/>
                    <a:pt x="1646" y="7439"/>
                    <a:pt x="3685" y="7439"/>
                  </a:cubicBezTo>
                  <a:lnTo>
                    <a:pt x="36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47"/>
            <p:cNvSpPr/>
            <p:nvPr/>
          </p:nvSpPr>
          <p:spPr>
            <a:xfrm>
              <a:off x="4069378" y="1598612"/>
              <a:ext cx="24541" cy="44448"/>
            </a:xfrm>
            <a:custGeom>
              <a:rect b="b" l="l" r="r" t="t"/>
              <a:pathLst>
                <a:path extrusionOk="0" h="1554" w="858">
                  <a:moveTo>
                    <a:pt x="0" y="0"/>
                  </a:moveTo>
                  <a:lnTo>
                    <a:pt x="0" y="1553"/>
                  </a:lnTo>
                  <a:lnTo>
                    <a:pt x="858" y="1553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47"/>
            <p:cNvSpPr/>
            <p:nvPr/>
          </p:nvSpPr>
          <p:spPr>
            <a:xfrm>
              <a:off x="4066719" y="1546242"/>
              <a:ext cx="49740" cy="66301"/>
            </a:xfrm>
            <a:custGeom>
              <a:rect b="b" l="l" r="r" t="t"/>
              <a:pathLst>
                <a:path extrusionOk="0" h="2318" w="1739">
                  <a:moveTo>
                    <a:pt x="580" y="0"/>
                  </a:moveTo>
                  <a:lnTo>
                    <a:pt x="1" y="1159"/>
                  </a:lnTo>
                  <a:lnTo>
                    <a:pt x="580" y="2318"/>
                  </a:lnTo>
                  <a:cubicBezTo>
                    <a:pt x="1159" y="2318"/>
                    <a:pt x="1739" y="1831"/>
                    <a:pt x="1739" y="1159"/>
                  </a:cubicBezTo>
                  <a:cubicBezTo>
                    <a:pt x="1739" y="487"/>
                    <a:pt x="1159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47"/>
            <p:cNvSpPr/>
            <p:nvPr/>
          </p:nvSpPr>
          <p:spPr>
            <a:xfrm>
              <a:off x="4050158" y="1546242"/>
              <a:ext cx="33150" cy="66301"/>
            </a:xfrm>
            <a:custGeom>
              <a:rect b="b" l="l" r="r" t="t"/>
              <a:pathLst>
                <a:path extrusionOk="0" h="2318" w="1159">
                  <a:moveTo>
                    <a:pt x="1159" y="0"/>
                  </a:moveTo>
                  <a:cubicBezTo>
                    <a:pt x="487" y="0"/>
                    <a:pt x="0" y="487"/>
                    <a:pt x="0" y="1159"/>
                  </a:cubicBezTo>
                  <a:cubicBezTo>
                    <a:pt x="0" y="1831"/>
                    <a:pt x="487" y="2318"/>
                    <a:pt x="1159" y="2318"/>
                  </a:cubicBezTo>
                  <a:lnTo>
                    <a:pt x="11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4" name="Google Shape;1924;p47"/>
          <p:cNvGrpSpPr/>
          <p:nvPr/>
        </p:nvGrpSpPr>
        <p:grpSpPr>
          <a:xfrm>
            <a:off x="7600325" y="2733830"/>
            <a:ext cx="355101" cy="309068"/>
            <a:chOff x="7383596" y="1963168"/>
            <a:chExt cx="409009" cy="355987"/>
          </a:xfrm>
        </p:grpSpPr>
        <p:sp>
          <p:nvSpPr>
            <p:cNvPr id="1925" name="Google Shape;1925;p47"/>
            <p:cNvSpPr/>
            <p:nvPr/>
          </p:nvSpPr>
          <p:spPr>
            <a:xfrm>
              <a:off x="7571165" y="1987680"/>
              <a:ext cx="221441" cy="331474"/>
            </a:xfrm>
            <a:custGeom>
              <a:rect b="b" l="l" r="r" t="t"/>
              <a:pathLst>
                <a:path extrusionOk="0" h="11589" w="7742">
                  <a:moveTo>
                    <a:pt x="580" y="1"/>
                  </a:moveTo>
                  <a:lnTo>
                    <a:pt x="1" y="11009"/>
                  </a:lnTo>
                  <a:lnTo>
                    <a:pt x="1739" y="11588"/>
                  </a:lnTo>
                  <a:lnTo>
                    <a:pt x="7741" y="1158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47"/>
            <p:cNvSpPr/>
            <p:nvPr/>
          </p:nvSpPr>
          <p:spPr>
            <a:xfrm>
              <a:off x="7383596" y="1963168"/>
              <a:ext cx="204193" cy="355987"/>
            </a:xfrm>
            <a:custGeom>
              <a:rect b="b" l="l" r="r" t="t"/>
              <a:pathLst>
                <a:path extrusionOk="0" h="12446" w="7139">
                  <a:moveTo>
                    <a:pt x="0" y="1"/>
                  </a:moveTo>
                  <a:lnTo>
                    <a:pt x="0" y="12445"/>
                  </a:lnTo>
                  <a:lnTo>
                    <a:pt x="5979" y="12445"/>
                  </a:lnTo>
                  <a:lnTo>
                    <a:pt x="7138" y="11866"/>
                  </a:lnTo>
                  <a:lnTo>
                    <a:pt x="7138" y="858"/>
                  </a:lnTo>
                  <a:lnTo>
                    <a:pt x="5701" y="858"/>
                  </a:lnTo>
                  <a:lnTo>
                    <a:pt x="5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47"/>
            <p:cNvSpPr/>
            <p:nvPr/>
          </p:nvSpPr>
          <p:spPr>
            <a:xfrm>
              <a:off x="7571165" y="2062587"/>
              <a:ext cx="102111" cy="256564"/>
            </a:xfrm>
            <a:custGeom>
              <a:rect b="b" l="l" r="r" t="t"/>
              <a:pathLst>
                <a:path extrusionOk="0" h="8970" w="3570">
                  <a:moveTo>
                    <a:pt x="1461" y="1"/>
                  </a:moveTo>
                  <a:lnTo>
                    <a:pt x="1461" y="2504"/>
                  </a:lnTo>
                  <a:lnTo>
                    <a:pt x="580" y="2504"/>
                  </a:lnTo>
                  <a:lnTo>
                    <a:pt x="1" y="4450"/>
                  </a:lnTo>
                  <a:lnTo>
                    <a:pt x="580" y="8969"/>
                  </a:lnTo>
                  <a:lnTo>
                    <a:pt x="1739" y="8969"/>
                  </a:lnTo>
                  <a:lnTo>
                    <a:pt x="1739" y="5493"/>
                  </a:lnTo>
                  <a:cubicBezTo>
                    <a:pt x="2805" y="5030"/>
                    <a:pt x="3570" y="3964"/>
                    <a:pt x="3570" y="2805"/>
                  </a:cubicBezTo>
                  <a:cubicBezTo>
                    <a:pt x="3570" y="1438"/>
                    <a:pt x="2712" y="395"/>
                    <a:pt x="14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47"/>
            <p:cNvSpPr/>
            <p:nvPr/>
          </p:nvSpPr>
          <p:spPr>
            <a:xfrm>
              <a:off x="7502235" y="2062587"/>
              <a:ext cx="85550" cy="256564"/>
            </a:xfrm>
            <a:custGeom>
              <a:rect b="b" l="l" r="r" t="t"/>
              <a:pathLst>
                <a:path extrusionOk="0" h="8970" w="2991">
                  <a:moveTo>
                    <a:pt x="2133" y="1"/>
                  </a:moveTo>
                  <a:cubicBezTo>
                    <a:pt x="881" y="395"/>
                    <a:pt x="1" y="1438"/>
                    <a:pt x="1" y="2805"/>
                  </a:cubicBezTo>
                  <a:cubicBezTo>
                    <a:pt x="1" y="3964"/>
                    <a:pt x="765" y="5030"/>
                    <a:pt x="1831" y="5493"/>
                  </a:cubicBezTo>
                  <a:lnTo>
                    <a:pt x="1831" y="8969"/>
                  </a:lnTo>
                  <a:lnTo>
                    <a:pt x="2990" y="8969"/>
                  </a:lnTo>
                  <a:lnTo>
                    <a:pt x="2990" y="2504"/>
                  </a:lnTo>
                  <a:lnTo>
                    <a:pt x="2133" y="2504"/>
                  </a:lnTo>
                  <a:lnTo>
                    <a:pt x="21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9" name="Google Shape;1929;p47"/>
          <p:cNvGrpSpPr/>
          <p:nvPr/>
        </p:nvGrpSpPr>
        <p:grpSpPr>
          <a:xfrm>
            <a:off x="5240294" y="2712254"/>
            <a:ext cx="355101" cy="352218"/>
            <a:chOff x="3075107" y="3153624"/>
            <a:chExt cx="409009" cy="405688"/>
          </a:xfrm>
        </p:grpSpPr>
        <p:sp>
          <p:nvSpPr>
            <p:cNvPr id="1930" name="Google Shape;1930;p47"/>
            <p:cNvSpPr/>
            <p:nvPr/>
          </p:nvSpPr>
          <p:spPr>
            <a:xfrm>
              <a:off x="3262704" y="3172844"/>
              <a:ext cx="221412" cy="226732"/>
            </a:xfrm>
            <a:custGeom>
              <a:rect b="b" l="l" r="r" t="t"/>
              <a:pathLst>
                <a:path extrusionOk="0" h="7927" w="7741">
                  <a:moveTo>
                    <a:pt x="579" y="1"/>
                  </a:moveTo>
                  <a:lnTo>
                    <a:pt x="0" y="4242"/>
                  </a:lnTo>
                  <a:lnTo>
                    <a:pt x="579" y="7927"/>
                  </a:lnTo>
                  <a:lnTo>
                    <a:pt x="5516" y="7927"/>
                  </a:lnTo>
                  <a:cubicBezTo>
                    <a:pt x="6675" y="7927"/>
                    <a:pt x="7741" y="6953"/>
                    <a:pt x="7741" y="5702"/>
                  </a:cubicBezTo>
                  <a:cubicBezTo>
                    <a:pt x="7741" y="4450"/>
                    <a:pt x="6767" y="3477"/>
                    <a:pt x="5516" y="3477"/>
                  </a:cubicBezTo>
                  <a:cubicBezTo>
                    <a:pt x="5423" y="2133"/>
                    <a:pt x="4264" y="974"/>
                    <a:pt x="2897" y="974"/>
                  </a:cubicBezTo>
                  <a:cubicBezTo>
                    <a:pt x="2410" y="974"/>
                    <a:pt x="2040" y="1067"/>
                    <a:pt x="1646" y="1252"/>
                  </a:cubicBezTo>
                  <a:cubicBezTo>
                    <a:pt x="1460" y="766"/>
                    <a:pt x="1066" y="279"/>
                    <a:pt x="5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47"/>
            <p:cNvSpPr/>
            <p:nvPr/>
          </p:nvSpPr>
          <p:spPr>
            <a:xfrm>
              <a:off x="3075107" y="3153624"/>
              <a:ext cx="204193" cy="245953"/>
            </a:xfrm>
            <a:custGeom>
              <a:rect b="b" l="l" r="r" t="t"/>
              <a:pathLst>
                <a:path extrusionOk="0" h="8599" w="7139">
                  <a:moveTo>
                    <a:pt x="5215" y="1"/>
                  </a:moveTo>
                  <a:cubicBezTo>
                    <a:pt x="3291" y="1"/>
                    <a:pt x="1739" y="1530"/>
                    <a:pt x="1739" y="3384"/>
                  </a:cubicBezTo>
                  <a:cubicBezTo>
                    <a:pt x="1739" y="3662"/>
                    <a:pt x="1831" y="3964"/>
                    <a:pt x="1831" y="4149"/>
                  </a:cubicBezTo>
                  <a:cubicBezTo>
                    <a:pt x="858" y="4334"/>
                    <a:pt x="1" y="5308"/>
                    <a:pt x="1" y="6374"/>
                  </a:cubicBezTo>
                  <a:cubicBezTo>
                    <a:pt x="1" y="7625"/>
                    <a:pt x="1067" y="8599"/>
                    <a:pt x="2225" y="8599"/>
                  </a:cubicBezTo>
                  <a:lnTo>
                    <a:pt x="7138" y="8599"/>
                  </a:lnTo>
                  <a:lnTo>
                    <a:pt x="7138" y="673"/>
                  </a:lnTo>
                  <a:cubicBezTo>
                    <a:pt x="6559" y="186"/>
                    <a:pt x="5887" y="1"/>
                    <a:pt x="5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47"/>
            <p:cNvSpPr/>
            <p:nvPr/>
          </p:nvSpPr>
          <p:spPr>
            <a:xfrm>
              <a:off x="3177186" y="3487691"/>
              <a:ext cx="102111" cy="71621"/>
            </a:xfrm>
            <a:custGeom>
              <a:rect b="b" l="l" r="r" t="t"/>
              <a:pathLst>
                <a:path extrusionOk="0" h="2504" w="3570">
                  <a:moveTo>
                    <a:pt x="1924" y="1"/>
                  </a:moveTo>
                  <a:lnTo>
                    <a:pt x="0" y="974"/>
                  </a:lnTo>
                  <a:cubicBezTo>
                    <a:pt x="881" y="1924"/>
                    <a:pt x="2133" y="2504"/>
                    <a:pt x="3569" y="2504"/>
                  </a:cubicBezTo>
                  <a:lnTo>
                    <a:pt x="19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47"/>
            <p:cNvSpPr/>
            <p:nvPr/>
          </p:nvSpPr>
          <p:spPr>
            <a:xfrm>
              <a:off x="3144037" y="3412812"/>
              <a:ext cx="77599" cy="102769"/>
            </a:xfrm>
            <a:custGeom>
              <a:rect b="b" l="l" r="r" t="t"/>
              <a:pathLst>
                <a:path extrusionOk="0" h="3593" w="2713">
                  <a:moveTo>
                    <a:pt x="2712" y="0"/>
                  </a:moveTo>
                  <a:lnTo>
                    <a:pt x="1" y="394"/>
                  </a:lnTo>
                  <a:cubicBezTo>
                    <a:pt x="1" y="1646"/>
                    <a:pt x="487" y="2712"/>
                    <a:pt x="1159" y="3592"/>
                  </a:cubicBezTo>
                  <a:cubicBezTo>
                    <a:pt x="1646" y="3291"/>
                    <a:pt x="2133" y="3106"/>
                    <a:pt x="2712" y="2897"/>
                  </a:cubicBezTo>
                  <a:lnTo>
                    <a:pt x="27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47"/>
            <p:cNvSpPr/>
            <p:nvPr/>
          </p:nvSpPr>
          <p:spPr>
            <a:xfrm>
              <a:off x="3144037" y="3333270"/>
              <a:ext cx="94159" cy="90842"/>
            </a:xfrm>
            <a:custGeom>
              <a:rect b="b" l="l" r="r" t="t"/>
              <a:pathLst>
                <a:path extrusionOk="0" h="3176" w="3292">
                  <a:moveTo>
                    <a:pt x="1159" y="0"/>
                  </a:moveTo>
                  <a:cubicBezTo>
                    <a:pt x="487" y="858"/>
                    <a:pt x="1" y="2016"/>
                    <a:pt x="1" y="3175"/>
                  </a:cubicBezTo>
                  <a:lnTo>
                    <a:pt x="2318" y="3175"/>
                  </a:lnTo>
                  <a:lnTo>
                    <a:pt x="3292" y="278"/>
                  </a:lnTo>
                  <a:lnTo>
                    <a:pt x="11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47"/>
            <p:cNvSpPr/>
            <p:nvPr/>
          </p:nvSpPr>
          <p:spPr>
            <a:xfrm>
              <a:off x="3177186" y="3288852"/>
              <a:ext cx="102111" cy="63669"/>
            </a:xfrm>
            <a:custGeom>
              <a:rect b="b" l="l" r="r" t="t"/>
              <a:pathLst>
                <a:path extrusionOk="0" h="2226" w="3570">
                  <a:moveTo>
                    <a:pt x="3569" y="0"/>
                  </a:moveTo>
                  <a:cubicBezTo>
                    <a:pt x="2133" y="0"/>
                    <a:pt x="881" y="580"/>
                    <a:pt x="0" y="1553"/>
                  </a:cubicBezTo>
                  <a:cubicBezTo>
                    <a:pt x="487" y="1831"/>
                    <a:pt x="974" y="2017"/>
                    <a:pt x="1553" y="2225"/>
                  </a:cubicBezTo>
                  <a:lnTo>
                    <a:pt x="35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47"/>
            <p:cNvSpPr/>
            <p:nvPr/>
          </p:nvSpPr>
          <p:spPr>
            <a:xfrm>
              <a:off x="3279264" y="3487691"/>
              <a:ext cx="102111" cy="71621"/>
            </a:xfrm>
            <a:custGeom>
              <a:rect b="b" l="l" r="r" t="t"/>
              <a:pathLst>
                <a:path extrusionOk="0" h="2504" w="3570">
                  <a:moveTo>
                    <a:pt x="1646" y="1"/>
                  </a:moveTo>
                  <a:lnTo>
                    <a:pt x="0" y="2504"/>
                  </a:lnTo>
                  <a:cubicBezTo>
                    <a:pt x="1461" y="2504"/>
                    <a:pt x="2712" y="1924"/>
                    <a:pt x="3569" y="974"/>
                  </a:cubicBezTo>
                  <a:lnTo>
                    <a:pt x="16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47"/>
            <p:cNvSpPr/>
            <p:nvPr/>
          </p:nvSpPr>
          <p:spPr>
            <a:xfrm>
              <a:off x="3337583" y="3412812"/>
              <a:ext cx="76941" cy="102769"/>
            </a:xfrm>
            <a:custGeom>
              <a:rect b="b" l="l" r="r" t="t"/>
              <a:pathLst>
                <a:path extrusionOk="0" h="3593" w="2690">
                  <a:moveTo>
                    <a:pt x="1" y="0"/>
                  </a:moveTo>
                  <a:lnTo>
                    <a:pt x="1" y="2897"/>
                  </a:lnTo>
                  <a:cubicBezTo>
                    <a:pt x="580" y="3106"/>
                    <a:pt x="1067" y="3291"/>
                    <a:pt x="1530" y="3592"/>
                  </a:cubicBezTo>
                  <a:cubicBezTo>
                    <a:pt x="2226" y="2712"/>
                    <a:pt x="2689" y="1646"/>
                    <a:pt x="2689" y="39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47"/>
            <p:cNvSpPr/>
            <p:nvPr/>
          </p:nvSpPr>
          <p:spPr>
            <a:xfrm>
              <a:off x="3321022" y="3333270"/>
              <a:ext cx="93502" cy="90842"/>
            </a:xfrm>
            <a:custGeom>
              <a:rect b="b" l="l" r="r" t="t"/>
              <a:pathLst>
                <a:path extrusionOk="0" h="3176" w="3269">
                  <a:moveTo>
                    <a:pt x="2109" y="0"/>
                  </a:moveTo>
                  <a:lnTo>
                    <a:pt x="1" y="278"/>
                  </a:lnTo>
                  <a:lnTo>
                    <a:pt x="951" y="3175"/>
                  </a:lnTo>
                  <a:lnTo>
                    <a:pt x="3268" y="3175"/>
                  </a:lnTo>
                  <a:cubicBezTo>
                    <a:pt x="3268" y="2016"/>
                    <a:pt x="2805" y="858"/>
                    <a:pt x="21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47"/>
            <p:cNvSpPr/>
            <p:nvPr/>
          </p:nvSpPr>
          <p:spPr>
            <a:xfrm>
              <a:off x="3279264" y="3288852"/>
              <a:ext cx="102111" cy="63669"/>
            </a:xfrm>
            <a:custGeom>
              <a:rect b="b" l="l" r="r" t="t"/>
              <a:pathLst>
                <a:path extrusionOk="0" h="2226" w="3570">
                  <a:moveTo>
                    <a:pt x="0" y="0"/>
                  </a:moveTo>
                  <a:lnTo>
                    <a:pt x="2040" y="2225"/>
                  </a:lnTo>
                  <a:cubicBezTo>
                    <a:pt x="2619" y="2017"/>
                    <a:pt x="3106" y="1831"/>
                    <a:pt x="3569" y="1553"/>
                  </a:cubicBezTo>
                  <a:cubicBezTo>
                    <a:pt x="2712" y="580"/>
                    <a:pt x="1461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47"/>
            <p:cNvSpPr/>
            <p:nvPr/>
          </p:nvSpPr>
          <p:spPr>
            <a:xfrm>
              <a:off x="3268653" y="3479081"/>
              <a:ext cx="68961" cy="80230"/>
            </a:xfrm>
            <a:custGeom>
              <a:rect b="b" l="l" r="r" t="t"/>
              <a:pathLst>
                <a:path extrusionOk="0" h="2805" w="2411">
                  <a:moveTo>
                    <a:pt x="1" y="1"/>
                  </a:moveTo>
                  <a:lnTo>
                    <a:pt x="371" y="2805"/>
                  </a:lnTo>
                  <a:cubicBezTo>
                    <a:pt x="1159" y="2805"/>
                    <a:pt x="1924" y="1947"/>
                    <a:pt x="2411" y="58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47"/>
            <p:cNvSpPr/>
            <p:nvPr/>
          </p:nvSpPr>
          <p:spPr>
            <a:xfrm>
              <a:off x="3268653" y="3412812"/>
              <a:ext cx="79572" cy="82890"/>
            </a:xfrm>
            <a:custGeom>
              <a:rect b="b" l="l" r="r" t="t"/>
              <a:pathLst>
                <a:path extrusionOk="0" h="2898" w="2782">
                  <a:moveTo>
                    <a:pt x="1" y="0"/>
                  </a:moveTo>
                  <a:lnTo>
                    <a:pt x="371" y="2712"/>
                  </a:lnTo>
                  <a:cubicBezTo>
                    <a:pt x="1044" y="2712"/>
                    <a:pt x="1832" y="2804"/>
                    <a:pt x="2411" y="2897"/>
                  </a:cubicBezTo>
                  <a:cubicBezTo>
                    <a:pt x="2689" y="2225"/>
                    <a:pt x="2782" y="1367"/>
                    <a:pt x="2782" y="39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47"/>
            <p:cNvSpPr/>
            <p:nvPr/>
          </p:nvSpPr>
          <p:spPr>
            <a:xfrm>
              <a:off x="3268653" y="3349831"/>
              <a:ext cx="79572" cy="74281"/>
            </a:xfrm>
            <a:custGeom>
              <a:rect b="b" l="l" r="r" t="t"/>
              <a:pathLst>
                <a:path extrusionOk="0" h="2597" w="2782">
                  <a:moveTo>
                    <a:pt x="1" y="1"/>
                  </a:moveTo>
                  <a:lnTo>
                    <a:pt x="371" y="2596"/>
                  </a:lnTo>
                  <a:lnTo>
                    <a:pt x="2782" y="2596"/>
                  </a:lnTo>
                  <a:cubicBezTo>
                    <a:pt x="2782" y="1739"/>
                    <a:pt x="2689" y="858"/>
                    <a:pt x="2411" y="9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47"/>
            <p:cNvSpPr/>
            <p:nvPr/>
          </p:nvSpPr>
          <p:spPr>
            <a:xfrm>
              <a:off x="3268653" y="3288852"/>
              <a:ext cx="68961" cy="71621"/>
            </a:xfrm>
            <a:custGeom>
              <a:rect b="b" l="l" r="r" t="t"/>
              <a:pathLst>
                <a:path extrusionOk="0" h="2504" w="2411">
                  <a:moveTo>
                    <a:pt x="371" y="0"/>
                  </a:moveTo>
                  <a:lnTo>
                    <a:pt x="1" y="1252"/>
                  </a:lnTo>
                  <a:lnTo>
                    <a:pt x="371" y="2503"/>
                  </a:lnTo>
                  <a:cubicBezTo>
                    <a:pt x="1044" y="2503"/>
                    <a:pt x="1832" y="2411"/>
                    <a:pt x="2411" y="2225"/>
                  </a:cubicBezTo>
                  <a:cubicBezTo>
                    <a:pt x="1924" y="858"/>
                    <a:pt x="1159" y="0"/>
                    <a:pt x="3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47"/>
            <p:cNvSpPr/>
            <p:nvPr/>
          </p:nvSpPr>
          <p:spPr>
            <a:xfrm>
              <a:off x="3221604" y="3490350"/>
              <a:ext cx="57691" cy="68961"/>
            </a:xfrm>
            <a:custGeom>
              <a:rect b="b" l="l" r="r" t="t"/>
              <a:pathLst>
                <a:path extrusionOk="0" h="2411" w="2017">
                  <a:moveTo>
                    <a:pt x="2016" y="1"/>
                  </a:moveTo>
                  <a:cubicBezTo>
                    <a:pt x="1344" y="1"/>
                    <a:pt x="672" y="93"/>
                    <a:pt x="0" y="186"/>
                  </a:cubicBezTo>
                  <a:cubicBezTo>
                    <a:pt x="487" y="1553"/>
                    <a:pt x="1252" y="2411"/>
                    <a:pt x="2016" y="2411"/>
                  </a:cubicBezTo>
                  <a:lnTo>
                    <a:pt x="20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47"/>
            <p:cNvSpPr/>
            <p:nvPr/>
          </p:nvSpPr>
          <p:spPr>
            <a:xfrm>
              <a:off x="3210335" y="3424081"/>
              <a:ext cx="68961" cy="71621"/>
            </a:xfrm>
            <a:custGeom>
              <a:rect b="b" l="l" r="r" t="t"/>
              <a:pathLst>
                <a:path extrusionOk="0" h="2504" w="2411">
                  <a:moveTo>
                    <a:pt x="0" y="0"/>
                  </a:moveTo>
                  <a:cubicBezTo>
                    <a:pt x="0" y="973"/>
                    <a:pt x="93" y="1831"/>
                    <a:pt x="394" y="2503"/>
                  </a:cubicBezTo>
                  <a:cubicBezTo>
                    <a:pt x="1066" y="2410"/>
                    <a:pt x="1738" y="2318"/>
                    <a:pt x="2410" y="2318"/>
                  </a:cubicBezTo>
                  <a:lnTo>
                    <a:pt x="24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47"/>
            <p:cNvSpPr/>
            <p:nvPr/>
          </p:nvSpPr>
          <p:spPr>
            <a:xfrm>
              <a:off x="3221604" y="3288852"/>
              <a:ext cx="57691" cy="71621"/>
            </a:xfrm>
            <a:custGeom>
              <a:rect b="b" l="l" r="r" t="t"/>
              <a:pathLst>
                <a:path extrusionOk="0" h="2504" w="2017">
                  <a:moveTo>
                    <a:pt x="2016" y="0"/>
                  </a:moveTo>
                  <a:cubicBezTo>
                    <a:pt x="1252" y="0"/>
                    <a:pt x="487" y="858"/>
                    <a:pt x="0" y="2225"/>
                  </a:cubicBezTo>
                  <a:cubicBezTo>
                    <a:pt x="672" y="2411"/>
                    <a:pt x="1344" y="2503"/>
                    <a:pt x="2016" y="2503"/>
                  </a:cubicBezTo>
                  <a:lnTo>
                    <a:pt x="20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47"/>
            <p:cNvSpPr/>
            <p:nvPr/>
          </p:nvSpPr>
          <p:spPr>
            <a:xfrm>
              <a:off x="3210335" y="3352491"/>
              <a:ext cx="68961" cy="71621"/>
            </a:xfrm>
            <a:custGeom>
              <a:rect b="b" l="l" r="r" t="t"/>
              <a:pathLst>
                <a:path extrusionOk="0" h="2504" w="2411">
                  <a:moveTo>
                    <a:pt x="394" y="0"/>
                  </a:moveTo>
                  <a:cubicBezTo>
                    <a:pt x="93" y="765"/>
                    <a:pt x="0" y="1646"/>
                    <a:pt x="0" y="2503"/>
                  </a:cubicBezTo>
                  <a:lnTo>
                    <a:pt x="2410" y="2503"/>
                  </a:lnTo>
                  <a:lnTo>
                    <a:pt x="2410" y="278"/>
                  </a:lnTo>
                  <a:cubicBezTo>
                    <a:pt x="1738" y="278"/>
                    <a:pt x="1066" y="186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8" name="Google Shape;1948;p47"/>
          <p:cNvGrpSpPr/>
          <p:nvPr/>
        </p:nvGrpSpPr>
        <p:grpSpPr>
          <a:xfrm>
            <a:off x="6409083" y="3702790"/>
            <a:ext cx="355125" cy="355102"/>
            <a:chOff x="4798486" y="3758147"/>
            <a:chExt cx="409036" cy="409009"/>
          </a:xfrm>
        </p:grpSpPr>
        <p:sp>
          <p:nvSpPr>
            <p:cNvPr id="1949" name="Google Shape;1949;p47"/>
            <p:cNvSpPr/>
            <p:nvPr/>
          </p:nvSpPr>
          <p:spPr>
            <a:xfrm>
              <a:off x="5011280" y="3758147"/>
              <a:ext cx="196242" cy="110720"/>
            </a:xfrm>
            <a:custGeom>
              <a:rect b="b" l="l" r="r" t="t"/>
              <a:pathLst>
                <a:path extrusionOk="0" h="3871" w="6861">
                  <a:moveTo>
                    <a:pt x="580" y="0"/>
                  </a:moveTo>
                  <a:lnTo>
                    <a:pt x="0" y="3871"/>
                  </a:lnTo>
                  <a:lnTo>
                    <a:pt x="6860" y="3291"/>
                  </a:lnTo>
                  <a:lnTo>
                    <a:pt x="68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47"/>
            <p:cNvSpPr/>
            <p:nvPr/>
          </p:nvSpPr>
          <p:spPr>
            <a:xfrm>
              <a:off x="4850855" y="3758147"/>
              <a:ext cx="177021" cy="110720"/>
            </a:xfrm>
            <a:custGeom>
              <a:rect b="b" l="l" r="r" t="t"/>
              <a:pathLst>
                <a:path extrusionOk="0" h="3871" w="6189">
                  <a:moveTo>
                    <a:pt x="1" y="0"/>
                  </a:moveTo>
                  <a:lnTo>
                    <a:pt x="1" y="3291"/>
                  </a:lnTo>
                  <a:lnTo>
                    <a:pt x="6189" y="3871"/>
                  </a:lnTo>
                  <a:lnTo>
                    <a:pt x="6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47"/>
            <p:cNvSpPr/>
            <p:nvPr/>
          </p:nvSpPr>
          <p:spPr>
            <a:xfrm>
              <a:off x="5011280" y="3852275"/>
              <a:ext cx="196242" cy="196213"/>
            </a:xfrm>
            <a:custGeom>
              <a:rect b="b" l="l" r="r" t="t"/>
              <a:pathLst>
                <a:path extrusionOk="0" h="6860" w="6861">
                  <a:moveTo>
                    <a:pt x="580" y="0"/>
                  </a:moveTo>
                  <a:lnTo>
                    <a:pt x="0" y="3476"/>
                  </a:lnTo>
                  <a:lnTo>
                    <a:pt x="580" y="6860"/>
                  </a:lnTo>
                  <a:lnTo>
                    <a:pt x="6860" y="6860"/>
                  </a:lnTo>
                  <a:lnTo>
                    <a:pt x="68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47"/>
            <p:cNvSpPr/>
            <p:nvPr/>
          </p:nvSpPr>
          <p:spPr>
            <a:xfrm>
              <a:off x="4850855" y="3852275"/>
              <a:ext cx="177021" cy="196213"/>
            </a:xfrm>
            <a:custGeom>
              <a:rect b="b" l="l" r="r" t="t"/>
              <a:pathLst>
                <a:path extrusionOk="0" h="6860" w="6189">
                  <a:moveTo>
                    <a:pt x="1" y="0"/>
                  </a:moveTo>
                  <a:lnTo>
                    <a:pt x="1" y="6860"/>
                  </a:lnTo>
                  <a:lnTo>
                    <a:pt x="6189" y="6860"/>
                  </a:lnTo>
                  <a:lnTo>
                    <a:pt x="61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47"/>
            <p:cNvSpPr/>
            <p:nvPr/>
          </p:nvSpPr>
          <p:spPr>
            <a:xfrm>
              <a:off x="4886664" y="3793928"/>
              <a:ext cx="27859" cy="22567"/>
            </a:xfrm>
            <a:custGeom>
              <a:rect b="b" l="l" r="r" t="t"/>
              <a:pathLst>
                <a:path extrusionOk="0" h="789" w="974">
                  <a:moveTo>
                    <a:pt x="0" y="1"/>
                  </a:moveTo>
                  <a:lnTo>
                    <a:pt x="0" y="789"/>
                  </a:lnTo>
                  <a:lnTo>
                    <a:pt x="974" y="789"/>
                  </a:lnTo>
                  <a:lnTo>
                    <a:pt x="9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47"/>
            <p:cNvSpPr/>
            <p:nvPr/>
          </p:nvSpPr>
          <p:spPr>
            <a:xfrm>
              <a:off x="4939033" y="3793928"/>
              <a:ext cx="25199" cy="22567"/>
            </a:xfrm>
            <a:custGeom>
              <a:rect b="b" l="l" r="r" t="t"/>
              <a:pathLst>
                <a:path extrusionOk="0" h="789" w="881">
                  <a:moveTo>
                    <a:pt x="0" y="1"/>
                  </a:moveTo>
                  <a:lnTo>
                    <a:pt x="0" y="789"/>
                  </a:lnTo>
                  <a:lnTo>
                    <a:pt x="881" y="789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47"/>
            <p:cNvSpPr/>
            <p:nvPr/>
          </p:nvSpPr>
          <p:spPr>
            <a:xfrm>
              <a:off x="4988742" y="3793928"/>
              <a:ext cx="25199" cy="22567"/>
            </a:xfrm>
            <a:custGeom>
              <a:rect b="b" l="l" r="r" t="t"/>
              <a:pathLst>
                <a:path extrusionOk="0" h="789" w="881">
                  <a:moveTo>
                    <a:pt x="0" y="1"/>
                  </a:moveTo>
                  <a:lnTo>
                    <a:pt x="0" y="789"/>
                  </a:lnTo>
                  <a:lnTo>
                    <a:pt x="881" y="789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47"/>
            <p:cNvSpPr/>
            <p:nvPr/>
          </p:nvSpPr>
          <p:spPr>
            <a:xfrm>
              <a:off x="4961571" y="3876787"/>
              <a:ext cx="192924" cy="108089"/>
            </a:xfrm>
            <a:custGeom>
              <a:rect b="b" l="l" r="r" t="t"/>
              <a:pathLst>
                <a:path extrusionOk="0" h="3779" w="6745">
                  <a:moveTo>
                    <a:pt x="579" y="1"/>
                  </a:moveTo>
                  <a:lnTo>
                    <a:pt x="0" y="3778"/>
                  </a:lnTo>
                  <a:lnTo>
                    <a:pt x="6744" y="3291"/>
                  </a:lnTo>
                  <a:lnTo>
                    <a:pt x="67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47"/>
            <p:cNvSpPr/>
            <p:nvPr/>
          </p:nvSpPr>
          <p:spPr>
            <a:xfrm>
              <a:off x="4798486" y="3876787"/>
              <a:ext cx="179681" cy="108089"/>
            </a:xfrm>
            <a:custGeom>
              <a:rect b="b" l="l" r="r" t="t"/>
              <a:pathLst>
                <a:path extrusionOk="0" h="3779" w="6282">
                  <a:moveTo>
                    <a:pt x="1" y="1"/>
                  </a:moveTo>
                  <a:lnTo>
                    <a:pt x="1" y="3291"/>
                  </a:lnTo>
                  <a:lnTo>
                    <a:pt x="6281" y="3778"/>
                  </a:lnTo>
                  <a:lnTo>
                    <a:pt x="62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47"/>
            <p:cNvSpPr/>
            <p:nvPr/>
          </p:nvSpPr>
          <p:spPr>
            <a:xfrm>
              <a:off x="4961571" y="3970915"/>
              <a:ext cx="192924" cy="196242"/>
            </a:xfrm>
            <a:custGeom>
              <a:rect b="b" l="l" r="r" t="t"/>
              <a:pathLst>
                <a:path extrusionOk="0" h="6861" w="6745">
                  <a:moveTo>
                    <a:pt x="579" y="0"/>
                  </a:moveTo>
                  <a:lnTo>
                    <a:pt x="0" y="3384"/>
                  </a:lnTo>
                  <a:lnTo>
                    <a:pt x="579" y="6860"/>
                  </a:lnTo>
                  <a:lnTo>
                    <a:pt x="6744" y="6860"/>
                  </a:lnTo>
                  <a:lnTo>
                    <a:pt x="67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47"/>
            <p:cNvSpPr/>
            <p:nvPr/>
          </p:nvSpPr>
          <p:spPr>
            <a:xfrm>
              <a:off x="4798486" y="3970915"/>
              <a:ext cx="179681" cy="196242"/>
            </a:xfrm>
            <a:custGeom>
              <a:rect b="b" l="l" r="r" t="t"/>
              <a:pathLst>
                <a:path extrusionOk="0" h="6861" w="6282">
                  <a:moveTo>
                    <a:pt x="1" y="0"/>
                  </a:moveTo>
                  <a:lnTo>
                    <a:pt x="1" y="6860"/>
                  </a:lnTo>
                  <a:lnTo>
                    <a:pt x="6281" y="6860"/>
                  </a:lnTo>
                  <a:lnTo>
                    <a:pt x="62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47"/>
            <p:cNvSpPr/>
            <p:nvPr/>
          </p:nvSpPr>
          <p:spPr>
            <a:xfrm>
              <a:off x="4836955" y="3909936"/>
              <a:ext cx="25199" cy="25227"/>
            </a:xfrm>
            <a:custGeom>
              <a:rect b="b" l="l" r="r" t="t"/>
              <a:pathLst>
                <a:path extrusionOk="0" h="882" w="881">
                  <a:moveTo>
                    <a:pt x="0" y="0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47"/>
            <p:cNvSpPr/>
            <p:nvPr/>
          </p:nvSpPr>
          <p:spPr>
            <a:xfrm>
              <a:off x="4886664" y="3909936"/>
              <a:ext cx="27859" cy="25227"/>
            </a:xfrm>
            <a:custGeom>
              <a:rect b="b" l="l" r="r" t="t"/>
              <a:pathLst>
                <a:path extrusionOk="0" h="882" w="974">
                  <a:moveTo>
                    <a:pt x="0" y="0"/>
                  </a:moveTo>
                  <a:lnTo>
                    <a:pt x="0" y="881"/>
                  </a:lnTo>
                  <a:lnTo>
                    <a:pt x="974" y="881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47"/>
            <p:cNvSpPr/>
            <p:nvPr/>
          </p:nvSpPr>
          <p:spPr>
            <a:xfrm>
              <a:off x="4939033" y="3909936"/>
              <a:ext cx="25199" cy="25227"/>
            </a:xfrm>
            <a:custGeom>
              <a:rect b="b" l="l" r="r" t="t"/>
              <a:pathLst>
                <a:path extrusionOk="0" h="882" w="881">
                  <a:moveTo>
                    <a:pt x="0" y="0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47"/>
            <p:cNvSpPr/>
            <p:nvPr/>
          </p:nvSpPr>
          <p:spPr>
            <a:xfrm>
              <a:off x="4988742" y="4056433"/>
              <a:ext cx="129941" cy="22539"/>
            </a:xfrm>
            <a:custGeom>
              <a:rect b="b" l="l" r="r" t="t"/>
              <a:pathLst>
                <a:path extrusionOk="0" h="788" w="4543">
                  <a:moveTo>
                    <a:pt x="0" y="0"/>
                  </a:moveTo>
                  <a:lnTo>
                    <a:pt x="0" y="788"/>
                  </a:lnTo>
                  <a:lnTo>
                    <a:pt x="4543" y="788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47"/>
            <p:cNvSpPr/>
            <p:nvPr/>
          </p:nvSpPr>
          <p:spPr>
            <a:xfrm>
              <a:off x="4836955" y="4056433"/>
              <a:ext cx="127281" cy="22539"/>
            </a:xfrm>
            <a:custGeom>
              <a:rect b="b" l="l" r="r" t="t"/>
              <a:pathLst>
                <a:path extrusionOk="0" h="788" w="4450">
                  <a:moveTo>
                    <a:pt x="0" y="0"/>
                  </a:moveTo>
                  <a:lnTo>
                    <a:pt x="0" y="788"/>
                  </a:lnTo>
                  <a:lnTo>
                    <a:pt x="4450" y="788"/>
                  </a:lnTo>
                  <a:lnTo>
                    <a:pt x="4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47"/>
            <p:cNvSpPr/>
            <p:nvPr/>
          </p:nvSpPr>
          <p:spPr>
            <a:xfrm>
              <a:off x="4836955" y="4004064"/>
              <a:ext cx="41788" cy="25199"/>
            </a:xfrm>
            <a:custGeom>
              <a:rect b="b" l="l" r="r" t="t"/>
              <a:pathLst>
                <a:path extrusionOk="0" h="881" w="1461">
                  <a:moveTo>
                    <a:pt x="0" y="0"/>
                  </a:moveTo>
                  <a:lnTo>
                    <a:pt x="0" y="881"/>
                  </a:lnTo>
                  <a:lnTo>
                    <a:pt x="1460" y="881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47"/>
            <p:cNvSpPr/>
            <p:nvPr/>
          </p:nvSpPr>
          <p:spPr>
            <a:xfrm>
              <a:off x="5074919" y="4004064"/>
              <a:ext cx="43762" cy="25199"/>
            </a:xfrm>
            <a:custGeom>
              <a:rect b="b" l="l" r="r" t="t"/>
              <a:pathLst>
                <a:path extrusionOk="0" h="881" w="1530">
                  <a:moveTo>
                    <a:pt x="0" y="0"/>
                  </a:moveTo>
                  <a:lnTo>
                    <a:pt x="0" y="881"/>
                  </a:lnTo>
                  <a:lnTo>
                    <a:pt x="1530" y="881"/>
                  </a:lnTo>
                  <a:lnTo>
                    <a:pt x="15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47"/>
            <p:cNvSpPr/>
            <p:nvPr/>
          </p:nvSpPr>
          <p:spPr>
            <a:xfrm>
              <a:off x="4836955" y="4106143"/>
              <a:ext cx="41788" cy="25199"/>
            </a:xfrm>
            <a:custGeom>
              <a:rect b="b" l="l" r="r" t="t"/>
              <a:pathLst>
                <a:path extrusionOk="0" h="881" w="1461">
                  <a:moveTo>
                    <a:pt x="0" y="0"/>
                  </a:moveTo>
                  <a:lnTo>
                    <a:pt x="0" y="881"/>
                  </a:lnTo>
                  <a:lnTo>
                    <a:pt x="1460" y="881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47"/>
            <p:cNvSpPr/>
            <p:nvPr/>
          </p:nvSpPr>
          <p:spPr>
            <a:xfrm>
              <a:off x="5074919" y="4106143"/>
              <a:ext cx="43762" cy="25199"/>
            </a:xfrm>
            <a:custGeom>
              <a:rect b="b" l="l" r="r" t="t"/>
              <a:pathLst>
                <a:path extrusionOk="0" h="881" w="1530">
                  <a:moveTo>
                    <a:pt x="0" y="0"/>
                  </a:moveTo>
                  <a:lnTo>
                    <a:pt x="0" y="881"/>
                  </a:lnTo>
                  <a:lnTo>
                    <a:pt x="1530" y="881"/>
                  </a:lnTo>
                  <a:lnTo>
                    <a:pt x="15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47"/>
            <p:cNvSpPr/>
            <p:nvPr/>
          </p:nvSpPr>
          <p:spPr>
            <a:xfrm>
              <a:off x="4969522" y="4004064"/>
              <a:ext cx="80230" cy="25199"/>
            </a:xfrm>
            <a:custGeom>
              <a:rect b="b" l="l" r="r" t="t"/>
              <a:pathLst>
                <a:path extrusionOk="0" h="881" w="2805">
                  <a:moveTo>
                    <a:pt x="301" y="0"/>
                  </a:moveTo>
                  <a:lnTo>
                    <a:pt x="0" y="487"/>
                  </a:lnTo>
                  <a:lnTo>
                    <a:pt x="301" y="881"/>
                  </a:lnTo>
                  <a:lnTo>
                    <a:pt x="2804" y="881"/>
                  </a:lnTo>
                  <a:lnTo>
                    <a:pt x="28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47"/>
            <p:cNvSpPr/>
            <p:nvPr/>
          </p:nvSpPr>
          <p:spPr>
            <a:xfrm>
              <a:off x="4969522" y="4106143"/>
              <a:ext cx="80230" cy="25199"/>
            </a:xfrm>
            <a:custGeom>
              <a:rect b="b" l="l" r="r" t="t"/>
              <a:pathLst>
                <a:path extrusionOk="0" h="881" w="2805">
                  <a:moveTo>
                    <a:pt x="301" y="0"/>
                  </a:moveTo>
                  <a:lnTo>
                    <a:pt x="0" y="394"/>
                  </a:lnTo>
                  <a:lnTo>
                    <a:pt x="301" y="881"/>
                  </a:lnTo>
                  <a:lnTo>
                    <a:pt x="2804" y="881"/>
                  </a:lnTo>
                  <a:lnTo>
                    <a:pt x="28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47"/>
            <p:cNvSpPr/>
            <p:nvPr/>
          </p:nvSpPr>
          <p:spPr>
            <a:xfrm>
              <a:off x="4905884" y="4004064"/>
              <a:ext cx="72279" cy="25199"/>
            </a:xfrm>
            <a:custGeom>
              <a:rect b="b" l="l" r="r" t="t"/>
              <a:pathLst>
                <a:path extrusionOk="0" h="881" w="2527">
                  <a:moveTo>
                    <a:pt x="0" y="0"/>
                  </a:moveTo>
                  <a:lnTo>
                    <a:pt x="0" y="881"/>
                  </a:lnTo>
                  <a:lnTo>
                    <a:pt x="2526" y="881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47"/>
            <p:cNvSpPr/>
            <p:nvPr/>
          </p:nvSpPr>
          <p:spPr>
            <a:xfrm>
              <a:off x="4905884" y="4106143"/>
              <a:ext cx="72279" cy="25199"/>
            </a:xfrm>
            <a:custGeom>
              <a:rect b="b" l="l" r="r" t="t"/>
              <a:pathLst>
                <a:path extrusionOk="0" h="881" w="2527">
                  <a:moveTo>
                    <a:pt x="0" y="0"/>
                  </a:moveTo>
                  <a:lnTo>
                    <a:pt x="0" y="881"/>
                  </a:lnTo>
                  <a:lnTo>
                    <a:pt x="2526" y="881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973" name="Google Shape;1973;p47"/>
          <p:cNvCxnSpPr>
            <a:stCxn id="1883" idx="1"/>
            <a:endCxn id="1888" idx="2"/>
          </p:cNvCxnSpPr>
          <p:nvPr/>
        </p:nvCxnSpPr>
        <p:spPr>
          <a:xfrm rot="-5400000">
            <a:off x="5507383" y="1805063"/>
            <a:ext cx="625200" cy="804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4" name="Google Shape;1974;p47"/>
          <p:cNvCxnSpPr>
            <a:stCxn id="1889" idx="2"/>
            <a:endCxn id="1886" idx="1"/>
          </p:cNvCxnSpPr>
          <p:nvPr/>
        </p:nvCxnSpPr>
        <p:spPr>
          <a:xfrm>
            <a:off x="6955196" y="1894926"/>
            <a:ext cx="800400" cy="624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5" name="Google Shape;1975;p47"/>
          <p:cNvCxnSpPr>
            <a:stCxn id="1886" idx="3"/>
            <a:endCxn id="1880" idx="2"/>
          </p:cNvCxnSpPr>
          <p:nvPr/>
        </p:nvCxnSpPr>
        <p:spPr>
          <a:xfrm rot="5400000">
            <a:off x="7043558" y="3168413"/>
            <a:ext cx="623400" cy="800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6" name="Google Shape;1976;p47"/>
          <p:cNvCxnSpPr>
            <a:stCxn id="1879" idx="2"/>
            <a:endCxn id="1883" idx="3"/>
          </p:cNvCxnSpPr>
          <p:nvPr/>
        </p:nvCxnSpPr>
        <p:spPr>
          <a:xfrm rot="10800000">
            <a:off x="5417691" y="3256826"/>
            <a:ext cx="804300" cy="623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7" name="Google Shape;1977;p47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EXPOSE SUTD CS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8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p48"/>
          <p:cNvSpPr txBox="1"/>
          <p:nvPr>
            <p:ph idx="1" type="body"/>
          </p:nvPr>
        </p:nvSpPr>
        <p:spPr>
          <a:xfrm>
            <a:off x="843075" y="1265100"/>
            <a:ext cx="3434100" cy="31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Arrays/lists are </a:t>
            </a:r>
            <a:r>
              <a:rPr b="1" lang="en"/>
              <a:t>sequences</a:t>
            </a:r>
            <a:r>
              <a:rPr lang="en"/>
              <a:t> that you can use </a:t>
            </a:r>
            <a:r>
              <a:rPr b="1" lang="en"/>
              <a:t>to store values or objects</a:t>
            </a:r>
            <a:r>
              <a:rPr lang="en"/>
              <a:t>.</a:t>
            </a:r>
            <a:endParaRPr/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b="1" lang="en"/>
              <a:t>Arrays/lists</a:t>
            </a:r>
            <a:r>
              <a:rPr lang="en"/>
              <a:t> are </a:t>
            </a:r>
            <a:r>
              <a:rPr b="1" lang="en"/>
              <a:t>characterized by</a:t>
            </a:r>
            <a:r>
              <a:rPr lang="en"/>
              <a:t> their </a:t>
            </a:r>
            <a:r>
              <a:rPr b="1" lang="en"/>
              <a:t>lengths</a:t>
            </a:r>
            <a:endParaRPr b="1"/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b="1" lang="en"/>
              <a:t>Elements</a:t>
            </a:r>
            <a:r>
              <a:rPr lang="en"/>
              <a:t> are </a:t>
            </a:r>
            <a:r>
              <a:rPr b="1" lang="en"/>
              <a:t>characterized by</a:t>
            </a:r>
            <a:r>
              <a:rPr lang="en"/>
              <a:t> their </a:t>
            </a:r>
            <a:r>
              <a:rPr b="1" lang="en"/>
              <a:t>index</a:t>
            </a:r>
            <a:r>
              <a:rPr lang="en"/>
              <a:t> (position)</a:t>
            </a:r>
            <a:endParaRPr/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b="1" lang="en"/>
              <a:t>Indexes start from 0</a:t>
            </a:r>
            <a:endParaRPr b="1"/>
          </a:p>
        </p:txBody>
      </p:sp>
      <p:grpSp>
        <p:nvGrpSpPr>
          <p:cNvPr id="1983" name="Google Shape;1983;p48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984" name="Google Shape;1984;p48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5" name="Google Shape;1985;p48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6" name="Google Shape;1986;p48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87" name="Google Shape;1987;p48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988" name="Google Shape;1988;p48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89" name="Google Shape;1989;p48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990" name="Google Shape;1990;p48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991" name="Google Shape;1991;p48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992" name="Google Shape;1992;p48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993" name="Google Shape;1993;p48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994" name="Google Shape;1994;p48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995" name="Google Shape;1995;p48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6" name="Google Shape;1996;p48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97" name="Google Shape;1997;p4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/ARRAYS AND LISTS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98" name="Google Shape;1998;p48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9" name="Google Shape;1999;p48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0" name="Google Shape;2000;p48">
            <a:hlinkClick action="ppaction://hlinksldjump" r:id="rId5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1" name="Google Shape;2001;p48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02" name="Google Shape;2002;p48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2003" name="Google Shape;2003;p48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48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48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006" name="Google Shape;2006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5250" y="2023463"/>
            <a:ext cx="3434099" cy="1609114"/>
          </a:xfrm>
          <a:prstGeom prst="rect">
            <a:avLst/>
          </a:prstGeom>
          <a:noFill/>
          <a:ln>
            <a:noFill/>
          </a:ln>
        </p:spPr>
      </p:pic>
      <p:sp>
        <p:nvSpPr>
          <p:cNvPr id="2007" name="Google Shape;2007;p48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EXPOSE SUTD CS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1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p49"/>
          <p:cNvSpPr txBox="1"/>
          <p:nvPr>
            <p:ph idx="1" type="body"/>
          </p:nvPr>
        </p:nvSpPr>
        <p:spPr>
          <a:xfrm>
            <a:off x="1434750" y="1265088"/>
            <a:ext cx="62745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at at least 3 types of sequences:</a:t>
            </a:r>
            <a:endParaRPr/>
          </a:p>
        </p:txBody>
      </p:sp>
      <p:grpSp>
        <p:nvGrpSpPr>
          <p:cNvPr id="2013" name="Google Shape;2013;p49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2014" name="Google Shape;2014;p49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5" name="Google Shape;2015;p49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6" name="Google Shape;2016;p49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17" name="Google Shape;2017;p49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018" name="Google Shape;2018;p49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19" name="Google Shape;2019;p49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020" name="Google Shape;2020;p49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021" name="Google Shape;2021;p49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022" name="Google Shape;2022;p49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023" name="Google Shape;2023;p49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2024" name="Google Shape;2024;p49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025" name="Google Shape;2025;p49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6" name="Google Shape;2026;p49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27" name="Google Shape;2027;p4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/ARRAYS AND LISTS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28" name="Google Shape;2028;p49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9" name="Google Shape;2029;p49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0" name="Google Shape;2030;p49">
            <a:hlinkClick action="ppaction://hlinksldjump" r:id="rId5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1" name="Google Shape;2031;p49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2" name="Google Shape;2032;p49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2033" name="Google Shape;2033;p49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49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49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2036" name="Google Shape;2036;p49"/>
          <p:cNvGraphicFramePr/>
          <p:nvPr/>
        </p:nvGraphicFramePr>
        <p:xfrm>
          <a:off x="1434700" y="171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{30E5A1EE-7F3A-4BF5-8925-2D0B386A5F7F}</a:tableStyleId>
              </a:tblPr>
              <a:tblGrid>
                <a:gridCol w="1568650"/>
                <a:gridCol w="1568650"/>
                <a:gridCol w="1568650"/>
                <a:gridCol w="1568650"/>
              </a:tblGrid>
              <a:tr h="32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Type</a:t>
                      </a:r>
                      <a:endParaRPr b="1" sz="1100">
                        <a:solidFill>
                          <a:schemeClr val="lt1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Arrays</a:t>
                      </a:r>
                      <a:endParaRPr sz="1100">
                        <a:solidFill>
                          <a:schemeClr val="lt1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ArrayList</a:t>
                      </a:r>
                      <a:endParaRPr sz="1100">
                        <a:solidFill>
                          <a:schemeClr val="lt1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LinkedList</a:t>
                      </a:r>
                      <a:endParaRPr sz="1100">
                        <a:solidFill>
                          <a:schemeClr val="lt1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/>
                </a:tc>
              </a:tr>
              <a:tr h="63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Can you change the length after creation?</a:t>
                      </a:r>
                      <a:endParaRPr b="1" sz="1100">
                        <a:solidFill>
                          <a:schemeClr val="lt1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</a:t>
                      </a:r>
                      <a:endParaRPr sz="1100">
                        <a:solidFill>
                          <a:schemeClr val="lt1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Yes</a:t>
                      </a:r>
                      <a:endParaRPr sz="1100">
                        <a:solidFill>
                          <a:schemeClr val="lt1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Yes</a:t>
                      </a:r>
                      <a:endParaRPr sz="1100">
                        <a:solidFill>
                          <a:schemeClr val="lt1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/>
                </a:tc>
              </a:tr>
              <a:tr h="97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Are elements stored in sequence in memory? (affects access speed)</a:t>
                      </a:r>
                      <a:endParaRPr b="1" sz="1100">
                        <a:solidFill>
                          <a:schemeClr val="lt1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Yes</a:t>
                      </a:r>
                      <a:endParaRPr sz="1100">
                        <a:solidFill>
                          <a:schemeClr val="lt1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Yes</a:t>
                      </a:r>
                      <a:endParaRPr sz="1100">
                        <a:solidFill>
                          <a:schemeClr val="lt1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</a:t>
                      </a:r>
                      <a:endParaRPr sz="1100">
                        <a:solidFill>
                          <a:schemeClr val="lt1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/>
                </a:tc>
              </a:tr>
              <a:tr h="804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Can it hold primitive data types (eg. int)?</a:t>
                      </a:r>
                      <a:endParaRPr b="1" sz="1100">
                        <a:solidFill>
                          <a:schemeClr val="lt1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Yes</a:t>
                      </a:r>
                      <a:endParaRPr sz="1100">
                        <a:solidFill>
                          <a:schemeClr val="lt1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 (use wrapper classes)</a:t>
                      </a:r>
                      <a:endParaRPr sz="1100">
                        <a:solidFill>
                          <a:schemeClr val="lt1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 (use wrapper classes)</a:t>
                      </a:r>
                      <a:endParaRPr sz="1100">
                        <a:solidFill>
                          <a:schemeClr val="lt1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37" name="Google Shape;2037;p49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EXPOSE SUTD CS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41" name="Shape 2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2" name="Google Shape;2042;p50"/>
          <p:cNvSpPr txBox="1"/>
          <p:nvPr>
            <p:ph idx="1" type="body"/>
          </p:nvPr>
        </p:nvSpPr>
        <p:spPr>
          <a:xfrm>
            <a:off x="843075" y="1618800"/>
            <a:ext cx="7441800" cy="24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"/>
              <a:t>A </a:t>
            </a:r>
            <a:r>
              <a:rPr lang="en"/>
              <a:t>type of list</a:t>
            </a:r>
            <a:endParaRPr/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"/>
              <a:t>Stores </a:t>
            </a:r>
            <a:r>
              <a:rPr b="1" lang="en"/>
              <a:t>objects</a:t>
            </a:r>
            <a:r>
              <a:rPr lang="en"/>
              <a:t> in </a:t>
            </a:r>
            <a:r>
              <a:rPr b="1" lang="en"/>
              <a:t>a sequence</a:t>
            </a:r>
            <a:endParaRPr b="1"/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"/>
              <a:t>Can have </a:t>
            </a:r>
            <a:r>
              <a:rPr b="1" lang="en"/>
              <a:t>variable length</a:t>
            </a:r>
            <a:endParaRPr b="1"/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"/>
              <a:t>To create a new ArrayList: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ArrayList&lt;objectType&gt; name = new ArrayList&lt;objectType&gt;();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"/>
              <a:t>Note that an ArrayList requires an object type to be declared in between arrow brackets</a:t>
            </a:r>
            <a:endParaRPr/>
          </a:p>
        </p:txBody>
      </p:sp>
      <p:grpSp>
        <p:nvGrpSpPr>
          <p:cNvPr id="2043" name="Google Shape;2043;p5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2044" name="Google Shape;2044;p5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5" name="Google Shape;2045;p5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6" name="Google Shape;2046;p5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47" name="Google Shape;2047;p5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048" name="Google Shape;2048;p5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49" name="Google Shape;2049;p5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050" name="Google Shape;2050;p5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051" name="Google Shape;2051;p5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052" name="Google Shape;2052;p5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053" name="Google Shape;2053;p5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2054" name="Google Shape;2054;p5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055" name="Google Shape;2055;p5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6" name="Google Shape;2056;p5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57" name="Google Shape;2057;p5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/ARRAYLIST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58" name="Google Shape;2058;p50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9" name="Google Shape;2059;p50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0" name="Google Shape;2060;p50">
            <a:hlinkClick action="ppaction://hlinksldjump" r:id="rId5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1" name="Google Shape;2061;p50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2" name="Google Shape;2062;p50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2063" name="Google Shape;2063;p50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50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50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6" name="Google Shape;2066;p50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EXPOSE SUTD CS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70" name="Shape 2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1" name="Google Shape;2071;p5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2072" name="Google Shape;2072;p5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3" name="Google Shape;2073;p5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4" name="Google Shape;2074;p5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75" name="Google Shape;2075;p51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076" name="Google Shape;2076;p5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77" name="Google Shape;2077;p5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078" name="Google Shape;2078;p5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079" name="Google Shape;2079;p5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080" name="Google Shape;2080;p5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081" name="Google Shape;2081;p5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2082" name="Google Shape;2082;p5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083" name="Google Shape;2083;p5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4" name="Google Shape;2084;p5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85" name="Google Shape;2085;p5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/ARRAYLIST OPERATIONS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86" name="Google Shape;2086;p51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7" name="Google Shape;2087;p51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8" name="Google Shape;2088;p51">
            <a:hlinkClick action="ppaction://hlinksldjump" r:id="rId5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9" name="Google Shape;2089;p51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90" name="Google Shape;2090;p51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2091" name="Google Shape;2091;p51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51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51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2094" name="Google Shape;2094;p51"/>
          <p:cNvGraphicFramePr/>
          <p:nvPr/>
        </p:nvGraphicFramePr>
        <p:xfrm>
          <a:off x="952500" y="1913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{30E5A1EE-7F3A-4BF5-8925-2D0B386A5F7F}</a:tableStyleId>
              </a:tblPr>
              <a:tblGrid>
                <a:gridCol w="1681250"/>
                <a:gridCol w="2285750"/>
                <a:gridCol w="3272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Method</a:t>
                      </a:r>
                      <a:endParaRPr b="1">
                        <a:solidFill>
                          <a:schemeClr val="lt1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What it does</a:t>
                      </a:r>
                      <a:endParaRPr b="1">
                        <a:solidFill>
                          <a:schemeClr val="lt1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Example (given some ArrayList&lt;Integer&gt; a)</a:t>
                      </a:r>
                      <a:endParaRPr b="1">
                        <a:solidFill>
                          <a:schemeClr val="lt1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add(Object o)</a:t>
                      </a:r>
                      <a:endParaRPr>
                        <a:solidFill>
                          <a:schemeClr val="lt1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Increase length by 1, then add object as last element</a:t>
                      </a:r>
                      <a:endParaRPr>
                        <a:solidFill>
                          <a:schemeClr val="lt1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a.add(new Integer(-1));</a:t>
                      </a:r>
                      <a:endParaRPr>
                        <a:solidFill>
                          <a:schemeClr val="lt1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remove(int index)</a:t>
                      </a:r>
                      <a:endParaRPr>
                        <a:solidFill>
                          <a:schemeClr val="lt1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Remove object at specified index</a:t>
                      </a:r>
                      <a:endParaRPr>
                        <a:solidFill>
                          <a:schemeClr val="lt1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a.remove(0);</a:t>
                      </a:r>
                      <a:endParaRPr>
                        <a:solidFill>
                          <a:schemeClr val="lt1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95" name="Google Shape;2095;p51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EXPOSE SUTD CS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99" name="Shape 2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0" name="Google Shape;2100;p5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2101" name="Google Shape;2101;p5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2" name="Google Shape;2102;p5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3" name="Google Shape;2103;p5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04" name="Google Shape;2104;p5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105" name="Google Shape;2105;p5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06" name="Google Shape;2106;p5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107" name="Google Shape;2107;p5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108" name="Google Shape;2108;p5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109" name="Google Shape;2109;p5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110" name="Google Shape;2110;p5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2111" name="Google Shape;2111;p5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112" name="Google Shape;2112;p5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3" name="Google Shape;2113;p5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14" name="Google Shape;2114;p5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/ARRAYLIST OPERATIONS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15" name="Google Shape;2115;p52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6" name="Google Shape;2116;p52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7" name="Google Shape;2117;p52">
            <a:hlinkClick action="ppaction://hlinksldjump" r:id="rId5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8" name="Google Shape;2118;p52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9" name="Google Shape;2119;p5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2120" name="Google Shape;2120;p5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5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5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2123" name="Google Shape;2123;p52"/>
          <p:cNvGraphicFramePr/>
          <p:nvPr/>
        </p:nvGraphicFramePr>
        <p:xfrm>
          <a:off x="952500" y="201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{30E5A1EE-7F3A-4BF5-8925-2D0B386A5F7F}</a:tableStyleId>
              </a:tblPr>
              <a:tblGrid>
                <a:gridCol w="1681250"/>
                <a:gridCol w="2285750"/>
                <a:gridCol w="3272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Method</a:t>
                      </a:r>
                      <a:endParaRPr b="1">
                        <a:solidFill>
                          <a:schemeClr val="lt1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What it does</a:t>
                      </a:r>
                      <a:endParaRPr b="1">
                        <a:solidFill>
                          <a:schemeClr val="lt1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Example (given some ArrayList&lt;Integer&gt;</a:t>
                      </a:r>
                      <a:r>
                        <a:rPr b="1" lang="en">
                          <a:solidFill>
                            <a:schemeClr val="lt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b="1" lang="en">
                          <a:solidFill>
                            <a:schemeClr val="lt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a)</a:t>
                      </a:r>
                      <a:endParaRPr b="1">
                        <a:solidFill>
                          <a:schemeClr val="lt1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get(int index)</a:t>
                      </a:r>
                      <a:endParaRPr>
                        <a:solidFill>
                          <a:schemeClr val="lt1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Get element at specified index</a:t>
                      </a:r>
                      <a:endParaRPr>
                        <a:solidFill>
                          <a:schemeClr val="lt1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Integer c = a.get(0);</a:t>
                      </a:r>
                      <a:endParaRPr>
                        <a:solidFill>
                          <a:schemeClr val="lt1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size()</a:t>
                      </a:r>
                      <a:endParaRPr>
                        <a:solidFill>
                          <a:schemeClr val="lt1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Return number of elements in list</a:t>
                      </a:r>
                      <a:endParaRPr>
                        <a:solidFill>
                          <a:schemeClr val="lt1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b</a:t>
                      </a:r>
                      <a:r>
                        <a:rPr lang="en">
                          <a:solidFill>
                            <a:schemeClr val="lt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oolean isListEmpty = a.size()==0</a:t>
                      </a:r>
                      <a:endParaRPr>
                        <a:solidFill>
                          <a:schemeClr val="lt1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24" name="Google Shape;2124;p52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EXPOSE SUTD CS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28" name="Shape 2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9" name="Google Shape;2129;p5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2130" name="Google Shape;2130;p5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1" name="Google Shape;2131;p5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2" name="Google Shape;2132;p5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33" name="Google Shape;2133;p5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134" name="Google Shape;2134;p5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35" name="Google Shape;2135;p5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136" name="Google Shape;2136;p5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137" name="Google Shape;2137;p5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138" name="Google Shape;2138;p5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139" name="Google Shape;2139;p5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2140" name="Google Shape;2140;p5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141" name="Google Shape;2141;p5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2" name="Google Shape;2142;p5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43" name="Google Shape;2143;p5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/EXERCISE: </a:t>
            </a:r>
            <a:r>
              <a:rPr lang="en">
                <a:solidFill>
                  <a:schemeClr val="lt1"/>
                </a:solidFill>
              </a:rPr>
              <a:t>LOOPS &amp; </a:t>
            </a:r>
            <a:r>
              <a:rPr lang="en">
                <a:solidFill>
                  <a:schemeClr val="lt1"/>
                </a:solidFill>
              </a:rPr>
              <a:t>ARRAYLIST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44" name="Google Shape;2144;p53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5" name="Google Shape;2145;p53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6" name="Google Shape;2146;p53">
            <a:hlinkClick action="ppaction://hlinksldjump" r:id="rId5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7" name="Google Shape;2147;p53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48" name="Google Shape;2148;p53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2149" name="Google Shape;2149;p53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53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53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2" name="Google Shape;2152;p53"/>
          <p:cNvGrpSpPr/>
          <p:nvPr/>
        </p:nvGrpSpPr>
        <p:grpSpPr>
          <a:xfrm>
            <a:off x="6218096" y="3511801"/>
            <a:ext cx="737100" cy="737100"/>
            <a:chOff x="991075" y="1881675"/>
            <a:chExt cx="737100" cy="737100"/>
          </a:xfrm>
        </p:grpSpPr>
        <p:sp>
          <p:nvSpPr>
            <p:cNvPr id="2153" name="Google Shape;2153;p53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53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5" name="Google Shape;2155;p53"/>
          <p:cNvGrpSpPr/>
          <p:nvPr/>
        </p:nvGrpSpPr>
        <p:grpSpPr>
          <a:xfrm>
            <a:off x="5049283" y="2519813"/>
            <a:ext cx="737100" cy="737100"/>
            <a:chOff x="991075" y="1881675"/>
            <a:chExt cx="737100" cy="737100"/>
          </a:xfrm>
        </p:grpSpPr>
        <p:sp>
          <p:nvSpPr>
            <p:cNvPr id="2156" name="Google Shape;2156;p53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53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8" name="Google Shape;2158;p53"/>
          <p:cNvGrpSpPr/>
          <p:nvPr/>
        </p:nvGrpSpPr>
        <p:grpSpPr>
          <a:xfrm>
            <a:off x="7386908" y="2519813"/>
            <a:ext cx="737100" cy="737100"/>
            <a:chOff x="991075" y="1881675"/>
            <a:chExt cx="737100" cy="737100"/>
          </a:xfrm>
        </p:grpSpPr>
        <p:sp>
          <p:nvSpPr>
            <p:cNvPr id="2159" name="Google Shape;2159;p53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53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1" name="Google Shape;2161;p53"/>
          <p:cNvGrpSpPr/>
          <p:nvPr/>
        </p:nvGrpSpPr>
        <p:grpSpPr>
          <a:xfrm>
            <a:off x="6218096" y="1526376"/>
            <a:ext cx="737100" cy="737100"/>
            <a:chOff x="991075" y="1881675"/>
            <a:chExt cx="737100" cy="737100"/>
          </a:xfrm>
        </p:grpSpPr>
        <p:sp>
          <p:nvSpPr>
            <p:cNvPr id="2162" name="Google Shape;2162;p53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53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64" name="Google Shape;2164;p53"/>
          <p:cNvSpPr txBox="1"/>
          <p:nvPr>
            <p:ph idx="1" type="body"/>
          </p:nvPr>
        </p:nvSpPr>
        <p:spPr>
          <a:xfrm>
            <a:off x="843075" y="1265100"/>
            <a:ext cx="4127700" cy="31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simple exercise to try out loops and ArrayList operations.</a:t>
            </a:r>
            <a:endParaRPr/>
          </a:p>
        </p:txBody>
      </p:sp>
      <p:grpSp>
        <p:nvGrpSpPr>
          <p:cNvPr id="2165" name="Google Shape;2165;p53"/>
          <p:cNvGrpSpPr/>
          <p:nvPr/>
        </p:nvGrpSpPr>
        <p:grpSpPr>
          <a:xfrm>
            <a:off x="6460895" y="1718829"/>
            <a:ext cx="251501" cy="352224"/>
            <a:chOff x="3936811" y="1333475"/>
            <a:chExt cx="289681" cy="405694"/>
          </a:xfrm>
        </p:grpSpPr>
        <p:sp>
          <p:nvSpPr>
            <p:cNvPr id="2166" name="Google Shape;2166;p53"/>
            <p:cNvSpPr/>
            <p:nvPr/>
          </p:nvSpPr>
          <p:spPr>
            <a:xfrm>
              <a:off x="4074670" y="1333475"/>
              <a:ext cx="105429" cy="193582"/>
            </a:xfrm>
            <a:custGeom>
              <a:rect b="b" l="l" r="r" t="t"/>
              <a:pathLst>
                <a:path extrusionOk="0" h="6768" w="3686">
                  <a:moveTo>
                    <a:pt x="302" y="0"/>
                  </a:moveTo>
                  <a:lnTo>
                    <a:pt x="1" y="394"/>
                  </a:lnTo>
                  <a:lnTo>
                    <a:pt x="302" y="765"/>
                  </a:lnTo>
                  <a:cubicBezTo>
                    <a:pt x="1646" y="765"/>
                    <a:pt x="2805" y="1924"/>
                    <a:pt x="2805" y="3384"/>
                  </a:cubicBezTo>
                  <a:lnTo>
                    <a:pt x="2805" y="6767"/>
                  </a:lnTo>
                  <a:lnTo>
                    <a:pt x="3686" y="6767"/>
                  </a:lnTo>
                  <a:lnTo>
                    <a:pt x="3686" y="3384"/>
                  </a:lnTo>
                  <a:cubicBezTo>
                    <a:pt x="3686" y="1437"/>
                    <a:pt x="2133" y="0"/>
                    <a:pt x="3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53"/>
            <p:cNvSpPr/>
            <p:nvPr/>
          </p:nvSpPr>
          <p:spPr>
            <a:xfrm>
              <a:off x="3986520" y="1333475"/>
              <a:ext cx="96791" cy="193582"/>
            </a:xfrm>
            <a:custGeom>
              <a:rect b="b" l="l" r="r" t="t"/>
              <a:pathLst>
                <a:path extrusionOk="0" h="6768" w="3384">
                  <a:moveTo>
                    <a:pt x="3384" y="0"/>
                  </a:moveTo>
                  <a:cubicBezTo>
                    <a:pt x="1437" y="0"/>
                    <a:pt x="0" y="1437"/>
                    <a:pt x="0" y="3384"/>
                  </a:cubicBezTo>
                  <a:lnTo>
                    <a:pt x="0" y="6767"/>
                  </a:lnTo>
                  <a:lnTo>
                    <a:pt x="765" y="6767"/>
                  </a:lnTo>
                  <a:lnTo>
                    <a:pt x="765" y="3384"/>
                  </a:lnTo>
                  <a:cubicBezTo>
                    <a:pt x="765" y="1924"/>
                    <a:pt x="1924" y="765"/>
                    <a:pt x="3384" y="765"/>
                  </a:cubicBezTo>
                  <a:lnTo>
                    <a:pt x="33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53"/>
            <p:cNvSpPr/>
            <p:nvPr/>
          </p:nvSpPr>
          <p:spPr>
            <a:xfrm>
              <a:off x="4066719" y="1449455"/>
              <a:ext cx="159774" cy="289715"/>
            </a:xfrm>
            <a:custGeom>
              <a:rect b="b" l="l" r="r" t="t"/>
              <a:pathLst>
                <a:path extrusionOk="0" h="10129" w="5586">
                  <a:moveTo>
                    <a:pt x="580" y="1"/>
                  </a:moveTo>
                  <a:lnTo>
                    <a:pt x="1" y="5030"/>
                  </a:lnTo>
                  <a:lnTo>
                    <a:pt x="580" y="10128"/>
                  </a:lnTo>
                  <a:cubicBezTo>
                    <a:pt x="3384" y="10128"/>
                    <a:pt x="5586" y="7811"/>
                    <a:pt x="5586" y="5123"/>
                  </a:cubicBezTo>
                  <a:cubicBezTo>
                    <a:pt x="5586" y="2318"/>
                    <a:pt x="3384" y="1"/>
                    <a:pt x="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53"/>
            <p:cNvSpPr/>
            <p:nvPr/>
          </p:nvSpPr>
          <p:spPr>
            <a:xfrm>
              <a:off x="3936811" y="1449455"/>
              <a:ext cx="146502" cy="289715"/>
            </a:xfrm>
            <a:custGeom>
              <a:rect b="b" l="l" r="r" t="t"/>
              <a:pathLst>
                <a:path extrusionOk="0" h="10129" w="5122">
                  <a:moveTo>
                    <a:pt x="5122" y="1"/>
                  </a:moveTo>
                  <a:cubicBezTo>
                    <a:pt x="2318" y="1"/>
                    <a:pt x="0" y="2318"/>
                    <a:pt x="0" y="5123"/>
                  </a:cubicBezTo>
                  <a:cubicBezTo>
                    <a:pt x="0" y="7811"/>
                    <a:pt x="2318" y="10128"/>
                    <a:pt x="5122" y="10128"/>
                  </a:cubicBezTo>
                  <a:lnTo>
                    <a:pt x="5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53"/>
            <p:cNvSpPr/>
            <p:nvPr/>
          </p:nvSpPr>
          <p:spPr>
            <a:xfrm>
              <a:off x="4066719" y="1487924"/>
              <a:ext cx="121332" cy="212803"/>
            </a:xfrm>
            <a:custGeom>
              <a:rect b="b" l="l" r="r" t="t"/>
              <a:pathLst>
                <a:path extrusionOk="0" h="7440" w="4242">
                  <a:moveTo>
                    <a:pt x="580" y="0"/>
                  </a:moveTo>
                  <a:lnTo>
                    <a:pt x="1" y="3778"/>
                  </a:lnTo>
                  <a:lnTo>
                    <a:pt x="580" y="7439"/>
                  </a:lnTo>
                  <a:cubicBezTo>
                    <a:pt x="2596" y="7439"/>
                    <a:pt x="4242" y="5794"/>
                    <a:pt x="4242" y="3778"/>
                  </a:cubicBezTo>
                  <a:cubicBezTo>
                    <a:pt x="4242" y="1738"/>
                    <a:pt x="2596" y="0"/>
                    <a:pt x="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53"/>
            <p:cNvSpPr/>
            <p:nvPr/>
          </p:nvSpPr>
          <p:spPr>
            <a:xfrm>
              <a:off x="3977911" y="1487924"/>
              <a:ext cx="105400" cy="212803"/>
            </a:xfrm>
            <a:custGeom>
              <a:rect b="b" l="l" r="r" t="t"/>
              <a:pathLst>
                <a:path extrusionOk="0" h="7440" w="3685">
                  <a:moveTo>
                    <a:pt x="3685" y="0"/>
                  </a:moveTo>
                  <a:cubicBezTo>
                    <a:pt x="1646" y="0"/>
                    <a:pt x="0" y="1738"/>
                    <a:pt x="0" y="3778"/>
                  </a:cubicBezTo>
                  <a:cubicBezTo>
                    <a:pt x="0" y="5794"/>
                    <a:pt x="1646" y="7439"/>
                    <a:pt x="3685" y="7439"/>
                  </a:cubicBezTo>
                  <a:lnTo>
                    <a:pt x="36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53"/>
            <p:cNvSpPr/>
            <p:nvPr/>
          </p:nvSpPr>
          <p:spPr>
            <a:xfrm>
              <a:off x="4069378" y="1598612"/>
              <a:ext cx="24541" cy="44448"/>
            </a:xfrm>
            <a:custGeom>
              <a:rect b="b" l="l" r="r" t="t"/>
              <a:pathLst>
                <a:path extrusionOk="0" h="1554" w="858">
                  <a:moveTo>
                    <a:pt x="0" y="0"/>
                  </a:moveTo>
                  <a:lnTo>
                    <a:pt x="0" y="1553"/>
                  </a:lnTo>
                  <a:lnTo>
                    <a:pt x="858" y="1553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53"/>
            <p:cNvSpPr/>
            <p:nvPr/>
          </p:nvSpPr>
          <p:spPr>
            <a:xfrm>
              <a:off x="4066719" y="1546242"/>
              <a:ext cx="49740" cy="66301"/>
            </a:xfrm>
            <a:custGeom>
              <a:rect b="b" l="l" r="r" t="t"/>
              <a:pathLst>
                <a:path extrusionOk="0" h="2318" w="1739">
                  <a:moveTo>
                    <a:pt x="580" y="0"/>
                  </a:moveTo>
                  <a:lnTo>
                    <a:pt x="1" y="1159"/>
                  </a:lnTo>
                  <a:lnTo>
                    <a:pt x="580" y="2318"/>
                  </a:lnTo>
                  <a:cubicBezTo>
                    <a:pt x="1159" y="2318"/>
                    <a:pt x="1739" y="1831"/>
                    <a:pt x="1739" y="1159"/>
                  </a:cubicBezTo>
                  <a:cubicBezTo>
                    <a:pt x="1739" y="487"/>
                    <a:pt x="1159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53"/>
            <p:cNvSpPr/>
            <p:nvPr/>
          </p:nvSpPr>
          <p:spPr>
            <a:xfrm>
              <a:off x="4050158" y="1546242"/>
              <a:ext cx="33150" cy="66301"/>
            </a:xfrm>
            <a:custGeom>
              <a:rect b="b" l="l" r="r" t="t"/>
              <a:pathLst>
                <a:path extrusionOk="0" h="2318" w="1159">
                  <a:moveTo>
                    <a:pt x="1159" y="0"/>
                  </a:moveTo>
                  <a:cubicBezTo>
                    <a:pt x="487" y="0"/>
                    <a:pt x="0" y="487"/>
                    <a:pt x="0" y="1159"/>
                  </a:cubicBezTo>
                  <a:cubicBezTo>
                    <a:pt x="0" y="1831"/>
                    <a:pt x="487" y="2318"/>
                    <a:pt x="1159" y="2318"/>
                  </a:cubicBezTo>
                  <a:lnTo>
                    <a:pt x="11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5" name="Google Shape;2175;p53"/>
          <p:cNvGrpSpPr/>
          <p:nvPr/>
        </p:nvGrpSpPr>
        <p:grpSpPr>
          <a:xfrm>
            <a:off x="7600325" y="2733830"/>
            <a:ext cx="355101" cy="309068"/>
            <a:chOff x="7383596" y="1963168"/>
            <a:chExt cx="409009" cy="355987"/>
          </a:xfrm>
        </p:grpSpPr>
        <p:sp>
          <p:nvSpPr>
            <p:cNvPr id="2176" name="Google Shape;2176;p53"/>
            <p:cNvSpPr/>
            <p:nvPr/>
          </p:nvSpPr>
          <p:spPr>
            <a:xfrm>
              <a:off x="7571165" y="1987680"/>
              <a:ext cx="221441" cy="331474"/>
            </a:xfrm>
            <a:custGeom>
              <a:rect b="b" l="l" r="r" t="t"/>
              <a:pathLst>
                <a:path extrusionOk="0" h="11589" w="7742">
                  <a:moveTo>
                    <a:pt x="580" y="1"/>
                  </a:moveTo>
                  <a:lnTo>
                    <a:pt x="1" y="11009"/>
                  </a:lnTo>
                  <a:lnTo>
                    <a:pt x="1739" y="11588"/>
                  </a:lnTo>
                  <a:lnTo>
                    <a:pt x="7741" y="1158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53"/>
            <p:cNvSpPr/>
            <p:nvPr/>
          </p:nvSpPr>
          <p:spPr>
            <a:xfrm>
              <a:off x="7383596" y="1963168"/>
              <a:ext cx="204193" cy="355987"/>
            </a:xfrm>
            <a:custGeom>
              <a:rect b="b" l="l" r="r" t="t"/>
              <a:pathLst>
                <a:path extrusionOk="0" h="12446" w="7139">
                  <a:moveTo>
                    <a:pt x="0" y="1"/>
                  </a:moveTo>
                  <a:lnTo>
                    <a:pt x="0" y="12445"/>
                  </a:lnTo>
                  <a:lnTo>
                    <a:pt x="5979" y="12445"/>
                  </a:lnTo>
                  <a:lnTo>
                    <a:pt x="7138" y="11866"/>
                  </a:lnTo>
                  <a:lnTo>
                    <a:pt x="7138" y="858"/>
                  </a:lnTo>
                  <a:lnTo>
                    <a:pt x="5701" y="858"/>
                  </a:lnTo>
                  <a:lnTo>
                    <a:pt x="5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53"/>
            <p:cNvSpPr/>
            <p:nvPr/>
          </p:nvSpPr>
          <p:spPr>
            <a:xfrm>
              <a:off x="7571165" y="2062587"/>
              <a:ext cx="102111" cy="256564"/>
            </a:xfrm>
            <a:custGeom>
              <a:rect b="b" l="l" r="r" t="t"/>
              <a:pathLst>
                <a:path extrusionOk="0" h="8970" w="3570">
                  <a:moveTo>
                    <a:pt x="1461" y="1"/>
                  </a:moveTo>
                  <a:lnTo>
                    <a:pt x="1461" y="2504"/>
                  </a:lnTo>
                  <a:lnTo>
                    <a:pt x="580" y="2504"/>
                  </a:lnTo>
                  <a:lnTo>
                    <a:pt x="1" y="4450"/>
                  </a:lnTo>
                  <a:lnTo>
                    <a:pt x="580" y="8969"/>
                  </a:lnTo>
                  <a:lnTo>
                    <a:pt x="1739" y="8969"/>
                  </a:lnTo>
                  <a:lnTo>
                    <a:pt x="1739" y="5493"/>
                  </a:lnTo>
                  <a:cubicBezTo>
                    <a:pt x="2805" y="5030"/>
                    <a:pt x="3570" y="3964"/>
                    <a:pt x="3570" y="2805"/>
                  </a:cubicBezTo>
                  <a:cubicBezTo>
                    <a:pt x="3570" y="1438"/>
                    <a:pt x="2712" y="395"/>
                    <a:pt x="14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53"/>
            <p:cNvSpPr/>
            <p:nvPr/>
          </p:nvSpPr>
          <p:spPr>
            <a:xfrm>
              <a:off x="7502235" y="2062587"/>
              <a:ext cx="85550" cy="256564"/>
            </a:xfrm>
            <a:custGeom>
              <a:rect b="b" l="l" r="r" t="t"/>
              <a:pathLst>
                <a:path extrusionOk="0" h="8970" w="2991">
                  <a:moveTo>
                    <a:pt x="2133" y="1"/>
                  </a:moveTo>
                  <a:cubicBezTo>
                    <a:pt x="881" y="395"/>
                    <a:pt x="1" y="1438"/>
                    <a:pt x="1" y="2805"/>
                  </a:cubicBezTo>
                  <a:cubicBezTo>
                    <a:pt x="1" y="3964"/>
                    <a:pt x="765" y="5030"/>
                    <a:pt x="1831" y="5493"/>
                  </a:cubicBezTo>
                  <a:lnTo>
                    <a:pt x="1831" y="8969"/>
                  </a:lnTo>
                  <a:lnTo>
                    <a:pt x="2990" y="8969"/>
                  </a:lnTo>
                  <a:lnTo>
                    <a:pt x="2990" y="2504"/>
                  </a:lnTo>
                  <a:lnTo>
                    <a:pt x="2133" y="2504"/>
                  </a:lnTo>
                  <a:lnTo>
                    <a:pt x="21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0" name="Google Shape;2180;p53"/>
          <p:cNvGrpSpPr/>
          <p:nvPr/>
        </p:nvGrpSpPr>
        <p:grpSpPr>
          <a:xfrm>
            <a:off x="5240294" y="2712254"/>
            <a:ext cx="355101" cy="352218"/>
            <a:chOff x="3075107" y="3153624"/>
            <a:chExt cx="409009" cy="405688"/>
          </a:xfrm>
        </p:grpSpPr>
        <p:sp>
          <p:nvSpPr>
            <p:cNvPr id="2181" name="Google Shape;2181;p53"/>
            <p:cNvSpPr/>
            <p:nvPr/>
          </p:nvSpPr>
          <p:spPr>
            <a:xfrm>
              <a:off x="3262704" y="3172844"/>
              <a:ext cx="221412" cy="226732"/>
            </a:xfrm>
            <a:custGeom>
              <a:rect b="b" l="l" r="r" t="t"/>
              <a:pathLst>
                <a:path extrusionOk="0" h="7927" w="7741">
                  <a:moveTo>
                    <a:pt x="579" y="1"/>
                  </a:moveTo>
                  <a:lnTo>
                    <a:pt x="0" y="4242"/>
                  </a:lnTo>
                  <a:lnTo>
                    <a:pt x="579" y="7927"/>
                  </a:lnTo>
                  <a:lnTo>
                    <a:pt x="5516" y="7927"/>
                  </a:lnTo>
                  <a:cubicBezTo>
                    <a:pt x="6675" y="7927"/>
                    <a:pt x="7741" y="6953"/>
                    <a:pt x="7741" y="5702"/>
                  </a:cubicBezTo>
                  <a:cubicBezTo>
                    <a:pt x="7741" y="4450"/>
                    <a:pt x="6767" y="3477"/>
                    <a:pt x="5516" y="3477"/>
                  </a:cubicBezTo>
                  <a:cubicBezTo>
                    <a:pt x="5423" y="2133"/>
                    <a:pt x="4264" y="974"/>
                    <a:pt x="2897" y="974"/>
                  </a:cubicBezTo>
                  <a:cubicBezTo>
                    <a:pt x="2410" y="974"/>
                    <a:pt x="2040" y="1067"/>
                    <a:pt x="1646" y="1252"/>
                  </a:cubicBezTo>
                  <a:cubicBezTo>
                    <a:pt x="1460" y="766"/>
                    <a:pt x="1066" y="279"/>
                    <a:pt x="5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53"/>
            <p:cNvSpPr/>
            <p:nvPr/>
          </p:nvSpPr>
          <p:spPr>
            <a:xfrm>
              <a:off x="3075107" y="3153624"/>
              <a:ext cx="204193" cy="245953"/>
            </a:xfrm>
            <a:custGeom>
              <a:rect b="b" l="l" r="r" t="t"/>
              <a:pathLst>
                <a:path extrusionOk="0" h="8599" w="7139">
                  <a:moveTo>
                    <a:pt x="5215" y="1"/>
                  </a:moveTo>
                  <a:cubicBezTo>
                    <a:pt x="3291" y="1"/>
                    <a:pt x="1739" y="1530"/>
                    <a:pt x="1739" y="3384"/>
                  </a:cubicBezTo>
                  <a:cubicBezTo>
                    <a:pt x="1739" y="3662"/>
                    <a:pt x="1831" y="3964"/>
                    <a:pt x="1831" y="4149"/>
                  </a:cubicBezTo>
                  <a:cubicBezTo>
                    <a:pt x="858" y="4334"/>
                    <a:pt x="1" y="5308"/>
                    <a:pt x="1" y="6374"/>
                  </a:cubicBezTo>
                  <a:cubicBezTo>
                    <a:pt x="1" y="7625"/>
                    <a:pt x="1067" y="8599"/>
                    <a:pt x="2225" y="8599"/>
                  </a:cubicBezTo>
                  <a:lnTo>
                    <a:pt x="7138" y="8599"/>
                  </a:lnTo>
                  <a:lnTo>
                    <a:pt x="7138" y="673"/>
                  </a:lnTo>
                  <a:cubicBezTo>
                    <a:pt x="6559" y="186"/>
                    <a:pt x="5887" y="1"/>
                    <a:pt x="5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53"/>
            <p:cNvSpPr/>
            <p:nvPr/>
          </p:nvSpPr>
          <p:spPr>
            <a:xfrm>
              <a:off x="3177186" y="3487691"/>
              <a:ext cx="102111" cy="71621"/>
            </a:xfrm>
            <a:custGeom>
              <a:rect b="b" l="l" r="r" t="t"/>
              <a:pathLst>
                <a:path extrusionOk="0" h="2504" w="3570">
                  <a:moveTo>
                    <a:pt x="1924" y="1"/>
                  </a:moveTo>
                  <a:lnTo>
                    <a:pt x="0" y="974"/>
                  </a:lnTo>
                  <a:cubicBezTo>
                    <a:pt x="881" y="1924"/>
                    <a:pt x="2133" y="2504"/>
                    <a:pt x="3569" y="2504"/>
                  </a:cubicBezTo>
                  <a:lnTo>
                    <a:pt x="19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53"/>
            <p:cNvSpPr/>
            <p:nvPr/>
          </p:nvSpPr>
          <p:spPr>
            <a:xfrm>
              <a:off x="3144037" y="3412812"/>
              <a:ext cx="77599" cy="102769"/>
            </a:xfrm>
            <a:custGeom>
              <a:rect b="b" l="l" r="r" t="t"/>
              <a:pathLst>
                <a:path extrusionOk="0" h="3593" w="2713">
                  <a:moveTo>
                    <a:pt x="2712" y="0"/>
                  </a:moveTo>
                  <a:lnTo>
                    <a:pt x="1" y="394"/>
                  </a:lnTo>
                  <a:cubicBezTo>
                    <a:pt x="1" y="1646"/>
                    <a:pt x="487" y="2712"/>
                    <a:pt x="1159" y="3592"/>
                  </a:cubicBezTo>
                  <a:cubicBezTo>
                    <a:pt x="1646" y="3291"/>
                    <a:pt x="2133" y="3106"/>
                    <a:pt x="2712" y="2897"/>
                  </a:cubicBezTo>
                  <a:lnTo>
                    <a:pt x="27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53"/>
            <p:cNvSpPr/>
            <p:nvPr/>
          </p:nvSpPr>
          <p:spPr>
            <a:xfrm>
              <a:off x="3144037" y="3333270"/>
              <a:ext cx="94159" cy="90842"/>
            </a:xfrm>
            <a:custGeom>
              <a:rect b="b" l="l" r="r" t="t"/>
              <a:pathLst>
                <a:path extrusionOk="0" h="3176" w="3292">
                  <a:moveTo>
                    <a:pt x="1159" y="0"/>
                  </a:moveTo>
                  <a:cubicBezTo>
                    <a:pt x="487" y="858"/>
                    <a:pt x="1" y="2016"/>
                    <a:pt x="1" y="3175"/>
                  </a:cubicBezTo>
                  <a:lnTo>
                    <a:pt x="2318" y="3175"/>
                  </a:lnTo>
                  <a:lnTo>
                    <a:pt x="3292" y="278"/>
                  </a:lnTo>
                  <a:lnTo>
                    <a:pt x="11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53"/>
            <p:cNvSpPr/>
            <p:nvPr/>
          </p:nvSpPr>
          <p:spPr>
            <a:xfrm>
              <a:off x="3177186" y="3288852"/>
              <a:ext cx="102111" cy="63669"/>
            </a:xfrm>
            <a:custGeom>
              <a:rect b="b" l="l" r="r" t="t"/>
              <a:pathLst>
                <a:path extrusionOk="0" h="2226" w="3570">
                  <a:moveTo>
                    <a:pt x="3569" y="0"/>
                  </a:moveTo>
                  <a:cubicBezTo>
                    <a:pt x="2133" y="0"/>
                    <a:pt x="881" y="580"/>
                    <a:pt x="0" y="1553"/>
                  </a:cubicBezTo>
                  <a:cubicBezTo>
                    <a:pt x="487" y="1831"/>
                    <a:pt x="974" y="2017"/>
                    <a:pt x="1553" y="2225"/>
                  </a:cubicBezTo>
                  <a:lnTo>
                    <a:pt x="35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53"/>
            <p:cNvSpPr/>
            <p:nvPr/>
          </p:nvSpPr>
          <p:spPr>
            <a:xfrm>
              <a:off x="3279264" y="3487691"/>
              <a:ext cx="102111" cy="71621"/>
            </a:xfrm>
            <a:custGeom>
              <a:rect b="b" l="l" r="r" t="t"/>
              <a:pathLst>
                <a:path extrusionOk="0" h="2504" w="3570">
                  <a:moveTo>
                    <a:pt x="1646" y="1"/>
                  </a:moveTo>
                  <a:lnTo>
                    <a:pt x="0" y="2504"/>
                  </a:lnTo>
                  <a:cubicBezTo>
                    <a:pt x="1461" y="2504"/>
                    <a:pt x="2712" y="1924"/>
                    <a:pt x="3569" y="974"/>
                  </a:cubicBezTo>
                  <a:lnTo>
                    <a:pt x="16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53"/>
            <p:cNvSpPr/>
            <p:nvPr/>
          </p:nvSpPr>
          <p:spPr>
            <a:xfrm>
              <a:off x="3337583" y="3412812"/>
              <a:ext cx="76941" cy="102769"/>
            </a:xfrm>
            <a:custGeom>
              <a:rect b="b" l="l" r="r" t="t"/>
              <a:pathLst>
                <a:path extrusionOk="0" h="3593" w="2690">
                  <a:moveTo>
                    <a:pt x="1" y="0"/>
                  </a:moveTo>
                  <a:lnTo>
                    <a:pt x="1" y="2897"/>
                  </a:lnTo>
                  <a:cubicBezTo>
                    <a:pt x="580" y="3106"/>
                    <a:pt x="1067" y="3291"/>
                    <a:pt x="1530" y="3592"/>
                  </a:cubicBezTo>
                  <a:cubicBezTo>
                    <a:pt x="2226" y="2712"/>
                    <a:pt x="2689" y="1646"/>
                    <a:pt x="2689" y="39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53"/>
            <p:cNvSpPr/>
            <p:nvPr/>
          </p:nvSpPr>
          <p:spPr>
            <a:xfrm>
              <a:off x="3321022" y="3333270"/>
              <a:ext cx="93502" cy="90842"/>
            </a:xfrm>
            <a:custGeom>
              <a:rect b="b" l="l" r="r" t="t"/>
              <a:pathLst>
                <a:path extrusionOk="0" h="3176" w="3269">
                  <a:moveTo>
                    <a:pt x="2109" y="0"/>
                  </a:moveTo>
                  <a:lnTo>
                    <a:pt x="1" y="278"/>
                  </a:lnTo>
                  <a:lnTo>
                    <a:pt x="951" y="3175"/>
                  </a:lnTo>
                  <a:lnTo>
                    <a:pt x="3268" y="3175"/>
                  </a:lnTo>
                  <a:cubicBezTo>
                    <a:pt x="3268" y="2016"/>
                    <a:pt x="2805" y="858"/>
                    <a:pt x="21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53"/>
            <p:cNvSpPr/>
            <p:nvPr/>
          </p:nvSpPr>
          <p:spPr>
            <a:xfrm>
              <a:off x="3279264" y="3288852"/>
              <a:ext cx="102111" cy="63669"/>
            </a:xfrm>
            <a:custGeom>
              <a:rect b="b" l="l" r="r" t="t"/>
              <a:pathLst>
                <a:path extrusionOk="0" h="2226" w="3570">
                  <a:moveTo>
                    <a:pt x="0" y="0"/>
                  </a:moveTo>
                  <a:lnTo>
                    <a:pt x="2040" y="2225"/>
                  </a:lnTo>
                  <a:cubicBezTo>
                    <a:pt x="2619" y="2017"/>
                    <a:pt x="3106" y="1831"/>
                    <a:pt x="3569" y="1553"/>
                  </a:cubicBezTo>
                  <a:cubicBezTo>
                    <a:pt x="2712" y="580"/>
                    <a:pt x="1461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53"/>
            <p:cNvSpPr/>
            <p:nvPr/>
          </p:nvSpPr>
          <p:spPr>
            <a:xfrm>
              <a:off x="3268653" y="3479081"/>
              <a:ext cx="68961" cy="80230"/>
            </a:xfrm>
            <a:custGeom>
              <a:rect b="b" l="l" r="r" t="t"/>
              <a:pathLst>
                <a:path extrusionOk="0" h="2805" w="2411">
                  <a:moveTo>
                    <a:pt x="1" y="1"/>
                  </a:moveTo>
                  <a:lnTo>
                    <a:pt x="371" y="2805"/>
                  </a:lnTo>
                  <a:cubicBezTo>
                    <a:pt x="1159" y="2805"/>
                    <a:pt x="1924" y="1947"/>
                    <a:pt x="2411" y="58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53"/>
            <p:cNvSpPr/>
            <p:nvPr/>
          </p:nvSpPr>
          <p:spPr>
            <a:xfrm>
              <a:off x="3268653" y="3412812"/>
              <a:ext cx="79572" cy="82890"/>
            </a:xfrm>
            <a:custGeom>
              <a:rect b="b" l="l" r="r" t="t"/>
              <a:pathLst>
                <a:path extrusionOk="0" h="2898" w="2782">
                  <a:moveTo>
                    <a:pt x="1" y="0"/>
                  </a:moveTo>
                  <a:lnTo>
                    <a:pt x="371" y="2712"/>
                  </a:lnTo>
                  <a:cubicBezTo>
                    <a:pt x="1044" y="2712"/>
                    <a:pt x="1832" y="2804"/>
                    <a:pt x="2411" y="2897"/>
                  </a:cubicBezTo>
                  <a:cubicBezTo>
                    <a:pt x="2689" y="2225"/>
                    <a:pt x="2782" y="1367"/>
                    <a:pt x="2782" y="39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53"/>
            <p:cNvSpPr/>
            <p:nvPr/>
          </p:nvSpPr>
          <p:spPr>
            <a:xfrm>
              <a:off x="3268653" y="3349831"/>
              <a:ext cx="79572" cy="74281"/>
            </a:xfrm>
            <a:custGeom>
              <a:rect b="b" l="l" r="r" t="t"/>
              <a:pathLst>
                <a:path extrusionOk="0" h="2597" w="2782">
                  <a:moveTo>
                    <a:pt x="1" y="1"/>
                  </a:moveTo>
                  <a:lnTo>
                    <a:pt x="371" y="2596"/>
                  </a:lnTo>
                  <a:lnTo>
                    <a:pt x="2782" y="2596"/>
                  </a:lnTo>
                  <a:cubicBezTo>
                    <a:pt x="2782" y="1739"/>
                    <a:pt x="2689" y="858"/>
                    <a:pt x="2411" y="9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53"/>
            <p:cNvSpPr/>
            <p:nvPr/>
          </p:nvSpPr>
          <p:spPr>
            <a:xfrm>
              <a:off x="3268653" y="3288852"/>
              <a:ext cx="68961" cy="71621"/>
            </a:xfrm>
            <a:custGeom>
              <a:rect b="b" l="l" r="r" t="t"/>
              <a:pathLst>
                <a:path extrusionOk="0" h="2504" w="2411">
                  <a:moveTo>
                    <a:pt x="371" y="0"/>
                  </a:moveTo>
                  <a:lnTo>
                    <a:pt x="1" y="1252"/>
                  </a:lnTo>
                  <a:lnTo>
                    <a:pt x="371" y="2503"/>
                  </a:lnTo>
                  <a:cubicBezTo>
                    <a:pt x="1044" y="2503"/>
                    <a:pt x="1832" y="2411"/>
                    <a:pt x="2411" y="2225"/>
                  </a:cubicBezTo>
                  <a:cubicBezTo>
                    <a:pt x="1924" y="858"/>
                    <a:pt x="1159" y="0"/>
                    <a:pt x="3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53"/>
            <p:cNvSpPr/>
            <p:nvPr/>
          </p:nvSpPr>
          <p:spPr>
            <a:xfrm>
              <a:off x="3221604" y="3490350"/>
              <a:ext cx="57691" cy="68961"/>
            </a:xfrm>
            <a:custGeom>
              <a:rect b="b" l="l" r="r" t="t"/>
              <a:pathLst>
                <a:path extrusionOk="0" h="2411" w="2017">
                  <a:moveTo>
                    <a:pt x="2016" y="1"/>
                  </a:moveTo>
                  <a:cubicBezTo>
                    <a:pt x="1344" y="1"/>
                    <a:pt x="672" y="93"/>
                    <a:pt x="0" y="186"/>
                  </a:cubicBezTo>
                  <a:cubicBezTo>
                    <a:pt x="487" y="1553"/>
                    <a:pt x="1252" y="2411"/>
                    <a:pt x="2016" y="2411"/>
                  </a:cubicBezTo>
                  <a:lnTo>
                    <a:pt x="20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53"/>
            <p:cNvSpPr/>
            <p:nvPr/>
          </p:nvSpPr>
          <p:spPr>
            <a:xfrm>
              <a:off x="3210335" y="3424081"/>
              <a:ext cx="68961" cy="71621"/>
            </a:xfrm>
            <a:custGeom>
              <a:rect b="b" l="l" r="r" t="t"/>
              <a:pathLst>
                <a:path extrusionOk="0" h="2504" w="2411">
                  <a:moveTo>
                    <a:pt x="0" y="0"/>
                  </a:moveTo>
                  <a:cubicBezTo>
                    <a:pt x="0" y="973"/>
                    <a:pt x="93" y="1831"/>
                    <a:pt x="394" y="2503"/>
                  </a:cubicBezTo>
                  <a:cubicBezTo>
                    <a:pt x="1066" y="2410"/>
                    <a:pt x="1738" y="2318"/>
                    <a:pt x="2410" y="2318"/>
                  </a:cubicBezTo>
                  <a:lnTo>
                    <a:pt x="24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53"/>
            <p:cNvSpPr/>
            <p:nvPr/>
          </p:nvSpPr>
          <p:spPr>
            <a:xfrm>
              <a:off x="3221604" y="3288852"/>
              <a:ext cx="57691" cy="71621"/>
            </a:xfrm>
            <a:custGeom>
              <a:rect b="b" l="l" r="r" t="t"/>
              <a:pathLst>
                <a:path extrusionOk="0" h="2504" w="2017">
                  <a:moveTo>
                    <a:pt x="2016" y="0"/>
                  </a:moveTo>
                  <a:cubicBezTo>
                    <a:pt x="1252" y="0"/>
                    <a:pt x="487" y="858"/>
                    <a:pt x="0" y="2225"/>
                  </a:cubicBezTo>
                  <a:cubicBezTo>
                    <a:pt x="672" y="2411"/>
                    <a:pt x="1344" y="2503"/>
                    <a:pt x="2016" y="2503"/>
                  </a:cubicBezTo>
                  <a:lnTo>
                    <a:pt x="20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53"/>
            <p:cNvSpPr/>
            <p:nvPr/>
          </p:nvSpPr>
          <p:spPr>
            <a:xfrm>
              <a:off x="3210335" y="3352491"/>
              <a:ext cx="68961" cy="71621"/>
            </a:xfrm>
            <a:custGeom>
              <a:rect b="b" l="l" r="r" t="t"/>
              <a:pathLst>
                <a:path extrusionOk="0" h="2504" w="2411">
                  <a:moveTo>
                    <a:pt x="394" y="0"/>
                  </a:moveTo>
                  <a:cubicBezTo>
                    <a:pt x="93" y="765"/>
                    <a:pt x="0" y="1646"/>
                    <a:pt x="0" y="2503"/>
                  </a:cubicBezTo>
                  <a:lnTo>
                    <a:pt x="2410" y="2503"/>
                  </a:lnTo>
                  <a:lnTo>
                    <a:pt x="2410" y="278"/>
                  </a:lnTo>
                  <a:cubicBezTo>
                    <a:pt x="1738" y="278"/>
                    <a:pt x="1066" y="186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9" name="Google Shape;2199;p53"/>
          <p:cNvGrpSpPr/>
          <p:nvPr/>
        </p:nvGrpSpPr>
        <p:grpSpPr>
          <a:xfrm>
            <a:off x="6409083" y="3702790"/>
            <a:ext cx="355125" cy="355102"/>
            <a:chOff x="4798486" y="3758147"/>
            <a:chExt cx="409036" cy="409009"/>
          </a:xfrm>
        </p:grpSpPr>
        <p:sp>
          <p:nvSpPr>
            <p:cNvPr id="2200" name="Google Shape;2200;p53"/>
            <p:cNvSpPr/>
            <p:nvPr/>
          </p:nvSpPr>
          <p:spPr>
            <a:xfrm>
              <a:off x="5011280" y="3758147"/>
              <a:ext cx="196242" cy="110720"/>
            </a:xfrm>
            <a:custGeom>
              <a:rect b="b" l="l" r="r" t="t"/>
              <a:pathLst>
                <a:path extrusionOk="0" h="3871" w="6861">
                  <a:moveTo>
                    <a:pt x="580" y="0"/>
                  </a:moveTo>
                  <a:lnTo>
                    <a:pt x="0" y="3871"/>
                  </a:lnTo>
                  <a:lnTo>
                    <a:pt x="6860" y="3291"/>
                  </a:lnTo>
                  <a:lnTo>
                    <a:pt x="68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53"/>
            <p:cNvSpPr/>
            <p:nvPr/>
          </p:nvSpPr>
          <p:spPr>
            <a:xfrm>
              <a:off x="4850855" y="3758147"/>
              <a:ext cx="177021" cy="110720"/>
            </a:xfrm>
            <a:custGeom>
              <a:rect b="b" l="l" r="r" t="t"/>
              <a:pathLst>
                <a:path extrusionOk="0" h="3871" w="6189">
                  <a:moveTo>
                    <a:pt x="1" y="0"/>
                  </a:moveTo>
                  <a:lnTo>
                    <a:pt x="1" y="3291"/>
                  </a:lnTo>
                  <a:lnTo>
                    <a:pt x="6189" y="3871"/>
                  </a:lnTo>
                  <a:lnTo>
                    <a:pt x="6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53"/>
            <p:cNvSpPr/>
            <p:nvPr/>
          </p:nvSpPr>
          <p:spPr>
            <a:xfrm>
              <a:off x="5011280" y="3852275"/>
              <a:ext cx="196242" cy="196213"/>
            </a:xfrm>
            <a:custGeom>
              <a:rect b="b" l="l" r="r" t="t"/>
              <a:pathLst>
                <a:path extrusionOk="0" h="6860" w="6861">
                  <a:moveTo>
                    <a:pt x="580" y="0"/>
                  </a:moveTo>
                  <a:lnTo>
                    <a:pt x="0" y="3476"/>
                  </a:lnTo>
                  <a:lnTo>
                    <a:pt x="580" y="6860"/>
                  </a:lnTo>
                  <a:lnTo>
                    <a:pt x="6860" y="6860"/>
                  </a:lnTo>
                  <a:lnTo>
                    <a:pt x="68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53"/>
            <p:cNvSpPr/>
            <p:nvPr/>
          </p:nvSpPr>
          <p:spPr>
            <a:xfrm>
              <a:off x="4850855" y="3852275"/>
              <a:ext cx="177021" cy="196213"/>
            </a:xfrm>
            <a:custGeom>
              <a:rect b="b" l="l" r="r" t="t"/>
              <a:pathLst>
                <a:path extrusionOk="0" h="6860" w="6189">
                  <a:moveTo>
                    <a:pt x="1" y="0"/>
                  </a:moveTo>
                  <a:lnTo>
                    <a:pt x="1" y="6860"/>
                  </a:lnTo>
                  <a:lnTo>
                    <a:pt x="6189" y="6860"/>
                  </a:lnTo>
                  <a:lnTo>
                    <a:pt x="61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53"/>
            <p:cNvSpPr/>
            <p:nvPr/>
          </p:nvSpPr>
          <p:spPr>
            <a:xfrm>
              <a:off x="4886664" y="3793928"/>
              <a:ext cx="27859" cy="22567"/>
            </a:xfrm>
            <a:custGeom>
              <a:rect b="b" l="l" r="r" t="t"/>
              <a:pathLst>
                <a:path extrusionOk="0" h="789" w="974">
                  <a:moveTo>
                    <a:pt x="0" y="1"/>
                  </a:moveTo>
                  <a:lnTo>
                    <a:pt x="0" y="789"/>
                  </a:lnTo>
                  <a:lnTo>
                    <a:pt x="974" y="789"/>
                  </a:lnTo>
                  <a:lnTo>
                    <a:pt x="9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53"/>
            <p:cNvSpPr/>
            <p:nvPr/>
          </p:nvSpPr>
          <p:spPr>
            <a:xfrm>
              <a:off x="4939033" y="3793928"/>
              <a:ext cx="25199" cy="22567"/>
            </a:xfrm>
            <a:custGeom>
              <a:rect b="b" l="l" r="r" t="t"/>
              <a:pathLst>
                <a:path extrusionOk="0" h="789" w="881">
                  <a:moveTo>
                    <a:pt x="0" y="1"/>
                  </a:moveTo>
                  <a:lnTo>
                    <a:pt x="0" y="789"/>
                  </a:lnTo>
                  <a:lnTo>
                    <a:pt x="881" y="789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53"/>
            <p:cNvSpPr/>
            <p:nvPr/>
          </p:nvSpPr>
          <p:spPr>
            <a:xfrm>
              <a:off x="4988742" y="3793928"/>
              <a:ext cx="25199" cy="22567"/>
            </a:xfrm>
            <a:custGeom>
              <a:rect b="b" l="l" r="r" t="t"/>
              <a:pathLst>
                <a:path extrusionOk="0" h="789" w="881">
                  <a:moveTo>
                    <a:pt x="0" y="1"/>
                  </a:moveTo>
                  <a:lnTo>
                    <a:pt x="0" y="789"/>
                  </a:lnTo>
                  <a:lnTo>
                    <a:pt x="881" y="789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53"/>
            <p:cNvSpPr/>
            <p:nvPr/>
          </p:nvSpPr>
          <p:spPr>
            <a:xfrm>
              <a:off x="4961571" y="3876787"/>
              <a:ext cx="192924" cy="108089"/>
            </a:xfrm>
            <a:custGeom>
              <a:rect b="b" l="l" r="r" t="t"/>
              <a:pathLst>
                <a:path extrusionOk="0" h="3779" w="6745">
                  <a:moveTo>
                    <a:pt x="579" y="1"/>
                  </a:moveTo>
                  <a:lnTo>
                    <a:pt x="0" y="3778"/>
                  </a:lnTo>
                  <a:lnTo>
                    <a:pt x="6744" y="3291"/>
                  </a:lnTo>
                  <a:lnTo>
                    <a:pt x="67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53"/>
            <p:cNvSpPr/>
            <p:nvPr/>
          </p:nvSpPr>
          <p:spPr>
            <a:xfrm>
              <a:off x="4798486" y="3876787"/>
              <a:ext cx="179681" cy="108089"/>
            </a:xfrm>
            <a:custGeom>
              <a:rect b="b" l="l" r="r" t="t"/>
              <a:pathLst>
                <a:path extrusionOk="0" h="3779" w="6282">
                  <a:moveTo>
                    <a:pt x="1" y="1"/>
                  </a:moveTo>
                  <a:lnTo>
                    <a:pt x="1" y="3291"/>
                  </a:lnTo>
                  <a:lnTo>
                    <a:pt x="6281" y="3778"/>
                  </a:lnTo>
                  <a:lnTo>
                    <a:pt x="62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53"/>
            <p:cNvSpPr/>
            <p:nvPr/>
          </p:nvSpPr>
          <p:spPr>
            <a:xfrm>
              <a:off x="4961571" y="3970915"/>
              <a:ext cx="192924" cy="196242"/>
            </a:xfrm>
            <a:custGeom>
              <a:rect b="b" l="l" r="r" t="t"/>
              <a:pathLst>
                <a:path extrusionOk="0" h="6861" w="6745">
                  <a:moveTo>
                    <a:pt x="579" y="0"/>
                  </a:moveTo>
                  <a:lnTo>
                    <a:pt x="0" y="3384"/>
                  </a:lnTo>
                  <a:lnTo>
                    <a:pt x="579" y="6860"/>
                  </a:lnTo>
                  <a:lnTo>
                    <a:pt x="6744" y="6860"/>
                  </a:lnTo>
                  <a:lnTo>
                    <a:pt x="67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53"/>
            <p:cNvSpPr/>
            <p:nvPr/>
          </p:nvSpPr>
          <p:spPr>
            <a:xfrm>
              <a:off x="4798486" y="3970915"/>
              <a:ext cx="179681" cy="196242"/>
            </a:xfrm>
            <a:custGeom>
              <a:rect b="b" l="l" r="r" t="t"/>
              <a:pathLst>
                <a:path extrusionOk="0" h="6861" w="6282">
                  <a:moveTo>
                    <a:pt x="1" y="0"/>
                  </a:moveTo>
                  <a:lnTo>
                    <a:pt x="1" y="6860"/>
                  </a:lnTo>
                  <a:lnTo>
                    <a:pt x="6281" y="6860"/>
                  </a:lnTo>
                  <a:lnTo>
                    <a:pt x="62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53"/>
            <p:cNvSpPr/>
            <p:nvPr/>
          </p:nvSpPr>
          <p:spPr>
            <a:xfrm>
              <a:off x="4836955" y="3909936"/>
              <a:ext cx="25199" cy="25227"/>
            </a:xfrm>
            <a:custGeom>
              <a:rect b="b" l="l" r="r" t="t"/>
              <a:pathLst>
                <a:path extrusionOk="0" h="882" w="881">
                  <a:moveTo>
                    <a:pt x="0" y="0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53"/>
            <p:cNvSpPr/>
            <p:nvPr/>
          </p:nvSpPr>
          <p:spPr>
            <a:xfrm>
              <a:off x="4886664" y="3909936"/>
              <a:ext cx="27859" cy="25227"/>
            </a:xfrm>
            <a:custGeom>
              <a:rect b="b" l="l" r="r" t="t"/>
              <a:pathLst>
                <a:path extrusionOk="0" h="882" w="974">
                  <a:moveTo>
                    <a:pt x="0" y="0"/>
                  </a:moveTo>
                  <a:lnTo>
                    <a:pt x="0" y="881"/>
                  </a:lnTo>
                  <a:lnTo>
                    <a:pt x="974" y="881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53"/>
            <p:cNvSpPr/>
            <p:nvPr/>
          </p:nvSpPr>
          <p:spPr>
            <a:xfrm>
              <a:off x="4939033" y="3909936"/>
              <a:ext cx="25199" cy="25227"/>
            </a:xfrm>
            <a:custGeom>
              <a:rect b="b" l="l" r="r" t="t"/>
              <a:pathLst>
                <a:path extrusionOk="0" h="882" w="881">
                  <a:moveTo>
                    <a:pt x="0" y="0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53"/>
            <p:cNvSpPr/>
            <p:nvPr/>
          </p:nvSpPr>
          <p:spPr>
            <a:xfrm>
              <a:off x="4988742" y="4056433"/>
              <a:ext cx="129941" cy="22539"/>
            </a:xfrm>
            <a:custGeom>
              <a:rect b="b" l="l" r="r" t="t"/>
              <a:pathLst>
                <a:path extrusionOk="0" h="788" w="4543">
                  <a:moveTo>
                    <a:pt x="0" y="0"/>
                  </a:moveTo>
                  <a:lnTo>
                    <a:pt x="0" y="788"/>
                  </a:lnTo>
                  <a:lnTo>
                    <a:pt x="4543" y="788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53"/>
            <p:cNvSpPr/>
            <p:nvPr/>
          </p:nvSpPr>
          <p:spPr>
            <a:xfrm>
              <a:off x="4836955" y="4056433"/>
              <a:ext cx="127281" cy="22539"/>
            </a:xfrm>
            <a:custGeom>
              <a:rect b="b" l="l" r="r" t="t"/>
              <a:pathLst>
                <a:path extrusionOk="0" h="788" w="4450">
                  <a:moveTo>
                    <a:pt x="0" y="0"/>
                  </a:moveTo>
                  <a:lnTo>
                    <a:pt x="0" y="788"/>
                  </a:lnTo>
                  <a:lnTo>
                    <a:pt x="4450" y="788"/>
                  </a:lnTo>
                  <a:lnTo>
                    <a:pt x="4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53"/>
            <p:cNvSpPr/>
            <p:nvPr/>
          </p:nvSpPr>
          <p:spPr>
            <a:xfrm>
              <a:off x="4836955" y="4004064"/>
              <a:ext cx="41788" cy="25199"/>
            </a:xfrm>
            <a:custGeom>
              <a:rect b="b" l="l" r="r" t="t"/>
              <a:pathLst>
                <a:path extrusionOk="0" h="881" w="1461">
                  <a:moveTo>
                    <a:pt x="0" y="0"/>
                  </a:moveTo>
                  <a:lnTo>
                    <a:pt x="0" y="881"/>
                  </a:lnTo>
                  <a:lnTo>
                    <a:pt x="1460" y="881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53"/>
            <p:cNvSpPr/>
            <p:nvPr/>
          </p:nvSpPr>
          <p:spPr>
            <a:xfrm>
              <a:off x="5074919" y="4004064"/>
              <a:ext cx="43762" cy="25199"/>
            </a:xfrm>
            <a:custGeom>
              <a:rect b="b" l="l" r="r" t="t"/>
              <a:pathLst>
                <a:path extrusionOk="0" h="881" w="1530">
                  <a:moveTo>
                    <a:pt x="0" y="0"/>
                  </a:moveTo>
                  <a:lnTo>
                    <a:pt x="0" y="881"/>
                  </a:lnTo>
                  <a:lnTo>
                    <a:pt x="1530" y="881"/>
                  </a:lnTo>
                  <a:lnTo>
                    <a:pt x="15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53"/>
            <p:cNvSpPr/>
            <p:nvPr/>
          </p:nvSpPr>
          <p:spPr>
            <a:xfrm>
              <a:off x="4836955" y="4106143"/>
              <a:ext cx="41788" cy="25199"/>
            </a:xfrm>
            <a:custGeom>
              <a:rect b="b" l="l" r="r" t="t"/>
              <a:pathLst>
                <a:path extrusionOk="0" h="881" w="1461">
                  <a:moveTo>
                    <a:pt x="0" y="0"/>
                  </a:moveTo>
                  <a:lnTo>
                    <a:pt x="0" y="881"/>
                  </a:lnTo>
                  <a:lnTo>
                    <a:pt x="1460" y="881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53"/>
            <p:cNvSpPr/>
            <p:nvPr/>
          </p:nvSpPr>
          <p:spPr>
            <a:xfrm>
              <a:off x="5074919" y="4106143"/>
              <a:ext cx="43762" cy="25199"/>
            </a:xfrm>
            <a:custGeom>
              <a:rect b="b" l="l" r="r" t="t"/>
              <a:pathLst>
                <a:path extrusionOk="0" h="881" w="1530">
                  <a:moveTo>
                    <a:pt x="0" y="0"/>
                  </a:moveTo>
                  <a:lnTo>
                    <a:pt x="0" y="881"/>
                  </a:lnTo>
                  <a:lnTo>
                    <a:pt x="1530" y="881"/>
                  </a:lnTo>
                  <a:lnTo>
                    <a:pt x="15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53"/>
            <p:cNvSpPr/>
            <p:nvPr/>
          </p:nvSpPr>
          <p:spPr>
            <a:xfrm>
              <a:off x="4969522" y="4004064"/>
              <a:ext cx="80230" cy="25199"/>
            </a:xfrm>
            <a:custGeom>
              <a:rect b="b" l="l" r="r" t="t"/>
              <a:pathLst>
                <a:path extrusionOk="0" h="881" w="2805">
                  <a:moveTo>
                    <a:pt x="301" y="0"/>
                  </a:moveTo>
                  <a:lnTo>
                    <a:pt x="0" y="487"/>
                  </a:lnTo>
                  <a:lnTo>
                    <a:pt x="301" y="881"/>
                  </a:lnTo>
                  <a:lnTo>
                    <a:pt x="2804" y="881"/>
                  </a:lnTo>
                  <a:lnTo>
                    <a:pt x="28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53"/>
            <p:cNvSpPr/>
            <p:nvPr/>
          </p:nvSpPr>
          <p:spPr>
            <a:xfrm>
              <a:off x="4969522" y="4106143"/>
              <a:ext cx="80230" cy="25199"/>
            </a:xfrm>
            <a:custGeom>
              <a:rect b="b" l="l" r="r" t="t"/>
              <a:pathLst>
                <a:path extrusionOk="0" h="881" w="2805">
                  <a:moveTo>
                    <a:pt x="301" y="0"/>
                  </a:moveTo>
                  <a:lnTo>
                    <a:pt x="0" y="394"/>
                  </a:lnTo>
                  <a:lnTo>
                    <a:pt x="301" y="881"/>
                  </a:lnTo>
                  <a:lnTo>
                    <a:pt x="2804" y="881"/>
                  </a:lnTo>
                  <a:lnTo>
                    <a:pt x="28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53"/>
            <p:cNvSpPr/>
            <p:nvPr/>
          </p:nvSpPr>
          <p:spPr>
            <a:xfrm>
              <a:off x="4905884" y="4004064"/>
              <a:ext cx="72279" cy="25199"/>
            </a:xfrm>
            <a:custGeom>
              <a:rect b="b" l="l" r="r" t="t"/>
              <a:pathLst>
                <a:path extrusionOk="0" h="881" w="2527">
                  <a:moveTo>
                    <a:pt x="0" y="0"/>
                  </a:moveTo>
                  <a:lnTo>
                    <a:pt x="0" y="881"/>
                  </a:lnTo>
                  <a:lnTo>
                    <a:pt x="2526" y="881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53"/>
            <p:cNvSpPr/>
            <p:nvPr/>
          </p:nvSpPr>
          <p:spPr>
            <a:xfrm>
              <a:off x="4905884" y="4106143"/>
              <a:ext cx="72279" cy="25199"/>
            </a:xfrm>
            <a:custGeom>
              <a:rect b="b" l="l" r="r" t="t"/>
              <a:pathLst>
                <a:path extrusionOk="0" h="881" w="2527">
                  <a:moveTo>
                    <a:pt x="0" y="0"/>
                  </a:moveTo>
                  <a:lnTo>
                    <a:pt x="0" y="881"/>
                  </a:lnTo>
                  <a:lnTo>
                    <a:pt x="2526" y="881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224" name="Google Shape;2224;p53"/>
          <p:cNvCxnSpPr>
            <a:stCxn id="2157" idx="1"/>
            <a:endCxn id="2162" idx="2"/>
          </p:cNvCxnSpPr>
          <p:nvPr/>
        </p:nvCxnSpPr>
        <p:spPr>
          <a:xfrm rot="-5400000">
            <a:off x="5507383" y="1805063"/>
            <a:ext cx="625200" cy="804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5" name="Google Shape;2225;p53"/>
          <p:cNvCxnSpPr>
            <a:stCxn id="2163" idx="2"/>
            <a:endCxn id="2160" idx="1"/>
          </p:cNvCxnSpPr>
          <p:nvPr/>
        </p:nvCxnSpPr>
        <p:spPr>
          <a:xfrm>
            <a:off x="6955196" y="1894926"/>
            <a:ext cx="800400" cy="624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6" name="Google Shape;2226;p53"/>
          <p:cNvCxnSpPr>
            <a:stCxn id="2160" idx="3"/>
            <a:endCxn id="2154" idx="2"/>
          </p:cNvCxnSpPr>
          <p:nvPr/>
        </p:nvCxnSpPr>
        <p:spPr>
          <a:xfrm rot="5400000">
            <a:off x="7043558" y="3168413"/>
            <a:ext cx="623400" cy="800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7" name="Google Shape;2227;p53"/>
          <p:cNvCxnSpPr>
            <a:stCxn id="2153" idx="2"/>
            <a:endCxn id="2157" idx="3"/>
          </p:cNvCxnSpPr>
          <p:nvPr/>
        </p:nvCxnSpPr>
        <p:spPr>
          <a:xfrm rot="10800000">
            <a:off x="5417691" y="3256826"/>
            <a:ext cx="804300" cy="623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8" name="Google Shape;2228;p53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EXPOSE SUTD CS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2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3" name="Google Shape;2233;p5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2234" name="Google Shape;2234;p5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5" name="Google Shape;2235;p5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6" name="Google Shape;2236;p5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37" name="Google Shape;2237;p5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238" name="Google Shape;2238;p5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39" name="Google Shape;2239;p5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240" name="Google Shape;2240;p5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241" name="Google Shape;2241;p5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242" name="Google Shape;2242;p5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243" name="Google Shape;2243;p5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2244" name="Google Shape;2244;p5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245" name="Google Shape;2245;p5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6" name="Google Shape;2246;p5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47" name="Google Shape;2247;p54"/>
          <p:cNvSpPr txBox="1"/>
          <p:nvPr>
            <p:ph type="title"/>
          </p:nvPr>
        </p:nvSpPr>
        <p:spPr>
          <a:xfrm>
            <a:off x="948600" y="1893800"/>
            <a:ext cx="4573800" cy="14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/OOP</a:t>
            </a:r>
            <a:endParaRPr/>
          </a:p>
        </p:txBody>
      </p:sp>
      <p:sp>
        <p:nvSpPr>
          <p:cNvPr id="2248" name="Google Shape;2248;p54"/>
          <p:cNvSpPr txBox="1"/>
          <p:nvPr>
            <p:ph idx="2" type="title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/02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249" name="Google Shape;2249;p54"/>
          <p:cNvSpPr txBox="1"/>
          <p:nvPr>
            <p:ph idx="1" type="subTitle"/>
          </p:nvPr>
        </p:nvSpPr>
        <p:spPr>
          <a:xfrm>
            <a:off x="948600" y="3088100"/>
            <a:ext cx="44739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</a:t>
            </a:r>
            <a:endParaRPr/>
          </a:p>
        </p:txBody>
      </p:sp>
      <p:sp>
        <p:nvSpPr>
          <p:cNvPr id="2250" name="Google Shape;2250;p54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51" name="Google Shape;2251;p54"/>
          <p:cNvGrpSpPr/>
          <p:nvPr/>
        </p:nvGrpSpPr>
        <p:grpSpPr>
          <a:xfrm>
            <a:off x="5380450" y="1070563"/>
            <a:ext cx="2867518" cy="3002387"/>
            <a:chOff x="5380450" y="1070563"/>
            <a:chExt cx="2867518" cy="3002387"/>
          </a:xfrm>
        </p:grpSpPr>
        <p:sp>
          <p:nvSpPr>
            <p:cNvPr id="2252" name="Google Shape;2252;p54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fmla="val 0" name="adj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54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54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fmla="val 7939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54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54"/>
            <p:cNvSpPr/>
            <p:nvPr/>
          </p:nvSpPr>
          <p:spPr>
            <a:xfrm>
              <a:off x="6146677" y="1070563"/>
              <a:ext cx="1369987" cy="3002387"/>
            </a:xfrm>
            <a:custGeom>
              <a:rect b="b" l="l" r="r" t="t"/>
              <a:pathLst>
                <a:path extrusionOk="0" h="44988" w="20528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57" name="Google Shape;2257;p54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2258" name="Google Shape;2258;p54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9" name="Google Shape;2259;p54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rect b="b" l="l" r="r" t="t"/>
                <a:pathLst>
                  <a:path extrusionOk="0" h="14209" w="14203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1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0" name="Google Shape;2260;p54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rect b="b" l="l" r="r" t="t"/>
                <a:pathLst>
                  <a:path extrusionOk="0" h="21753" w="2141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261" name="Google Shape;2261;p54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2262" name="Google Shape;2262;p54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3" name="Google Shape;2263;p54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4" name="Google Shape;2264;p54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265" name="Google Shape;2265;p54"/>
            <p:cNvGrpSpPr/>
            <p:nvPr/>
          </p:nvGrpSpPr>
          <p:grpSpPr>
            <a:xfrm>
              <a:off x="6533820" y="2611181"/>
              <a:ext cx="1714149" cy="744321"/>
              <a:chOff x="6709845" y="3859168"/>
              <a:chExt cx="1714149" cy="744321"/>
            </a:xfrm>
          </p:grpSpPr>
          <p:grpSp>
            <p:nvGrpSpPr>
              <p:cNvPr id="2266" name="Google Shape;2266;p54"/>
              <p:cNvGrpSpPr/>
              <p:nvPr/>
            </p:nvGrpSpPr>
            <p:grpSpPr>
              <a:xfrm>
                <a:off x="6709845" y="3859168"/>
                <a:ext cx="1714149" cy="744321"/>
                <a:chOff x="6709845" y="3859168"/>
                <a:chExt cx="1714149" cy="744321"/>
              </a:xfrm>
            </p:grpSpPr>
            <p:sp>
              <p:nvSpPr>
                <p:cNvPr id="2267" name="Google Shape;2267;p54"/>
                <p:cNvSpPr/>
                <p:nvPr/>
              </p:nvSpPr>
              <p:spPr>
                <a:xfrm>
                  <a:off x="6709845" y="3859168"/>
                  <a:ext cx="1714149" cy="744321"/>
                </a:xfrm>
                <a:custGeom>
                  <a:rect b="b" l="l" r="r" t="t"/>
                  <a:pathLst>
                    <a:path extrusionOk="0" h="13295" w="30618">
                      <a:moveTo>
                        <a:pt x="2363" y="1"/>
                      </a:moveTo>
                      <a:cubicBezTo>
                        <a:pt x="1058" y="1"/>
                        <a:pt x="0" y="1059"/>
                        <a:pt x="0" y="2363"/>
                      </a:cubicBezTo>
                      <a:lnTo>
                        <a:pt x="0" y="10932"/>
                      </a:lnTo>
                      <a:cubicBezTo>
                        <a:pt x="0" y="12236"/>
                        <a:pt x="1058" y="13294"/>
                        <a:pt x="2363" y="13294"/>
                      </a:cubicBezTo>
                      <a:lnTo>
                        <a:pt x="28256" y="13294"/>
                      </a:lnTo>
                      <a:cubicBezTo>
                        <a:pt x="29560" y="13294"/>
                        <a:pt x="30617" y="12236"/>
                        <a:pt x="30617" y="10932"/>
                      </a:cubicBezTo>
                      <a:lnTo>
                        <a:pt x="30617" y="2363"/>
                      </a:lnTo>
                      <a:cubicBezTo>
                        <a:pt x="30617" y="1059"/>
                        <a:pt x="29560" y="1"/>
                        <a:pt x="2825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C5C7F4"/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3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8" name="Google Shape;2268;p54"/>
                <p:cNvSpPr/>
                <p:nvPr/>
              </p:nvSpPr>
              <p:spPr>
                <a:xfrm>
                  <a:off x="6913802" y="4007811"/>
                  <a:ext cx="309765" cy="164260"/>
                </a:xfrm>
                <a:custGeom>
                  <a:rect b="b" l="l" r="r" t="t"/>
                  <a:pathLst>
                    <a:path extrusionOk="0" h="2934" w="5533">
                      <a:moveTo>
                        <a:pt x="1465" y="0"/>
                      </a:moveTo>
                      <a:cubicBezTo>
                        <a:pt x="659" y="0"/>
                        <a:pt x="0" y="658"/>
                        <a:pt x="0" y="1471"/>
                      </a:cubicBezTo>
                      <a:cubicBezTo>
                        <a:pt x="0" y="2276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6"/>
                        <a:pt x="5532" y="1471"/>
                      </a:cubicBezTo>
                      <a:cubicBezTo>
                        <a:pt x="5532" y="658"/>
                        <a:pt x="4874" y="0"/>
                        <a:pt x="4068" y="0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9" name="Google Shape;2269;p54"/>
                <p:cNvSpPr/>
                <p:nvPr/>
              </p:nvSpPr>
              <p:spPr>
                <a:xfrm>
                  <a:off x="6899134" y="3993367"/>
                  <a:ext cx="193092" cy="193484"/>
                </a:xfrm>
                <a:custGeom>
                  <a:rect b="b" l="l" r="r" t="t"/>
                  <a:pathLst>
                    <a:path extrusionOk="0" h="3456" w="3449">
                      <a:moveTo>
                        <a:pt x="1727" y="0"/>
                      </a:moveTo>
                      <a:cubicBezTo>
                        <a:pt x="772" y="0"/>
                        <a:pt x="0" y="773"/>
                        <a:pt x="0" y="1729"/>
                      </a:cubicBezTo>
                      <a:cubicBezTo>
                        <a:pt x="0" y="2677"/>
                        <a:pt x="772" y="3456"/>
                        <a:pt x="1727" y="3456"/>
                      </a:cubicBezTo>
                      <a:cubicBezTo>
                        <a:pt x="2677" y="3456"/>
                        <a:pt x="3448" y="2677"/>
                        <a:pt x="3448" y="1729"/>
                      </a:cubicBezTo>
                      <a:cubicBezTo>
                        <a:pt x="3448" y="773"/>
                        <a:pt x="2677" y="0"/>
                        <a:pt x="172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3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0" name="Google Shape;2270;p54"/>
                <p:cNvSpPr/>
                <p:nvPr/>
              </p:nvSpPr>
              <p:spPr>
                <a:xfrm>
                  <a:off x="6927239" y="4021584"/>
                  <a:ext cx="136883" cy="136771"/>
                </a:xfrm>
                <a:custGeom>
                  <a:rect b="b" l="l" r="r" t="t"/>
                  <a:pathLst>
                    <a:path extrusionOk="0" h="2443" w="2445">
                      <a:moveTo>
                        <a:pt x="1225" y="0"/>
                      </a:moveTo>
                      <a:cubicBezTo>
                        <a:pt x="550" y="0"/>
                        <a:pt x="1" y="549"/>
                        <a:pt x="1" y="1225"/>
                      </a:cubicBezTo>
                      <a:cubicBezTo>
                        <a:pt x="1" y="1899"/>
                        <a:pt x="550" y="2442"/>
                        <a:pt x="1225" y="2442"/>
                      </a:cubicBezTo>
                      <a:cubicBezTo>
                        <a:pt x="1895" y="2442"/>
                        <a:pt x="2444" y="1899"/>
                        <a:pt x="2444" y="1225"/>
                      </a:cubicBezTo>
                      <a:cubicBezTo>
                        <a:pt x="2444" y="549"/>
                        <a:pt x="1895" y="0"/>
                        <a:pt x="12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1" name="Google Shape;2271;p54"/>
                <p:cNvSpPr/>
                <p:nvPr/>
              </p:nvSpPr>
              <p:spPr>
                <a:xfrm>
                  <a:off x="6913802" y="4290541"/>
                  <a:ext cx="309765" cy="164316"/>
                </a:xfrm>
                <a:custGeom>
                  <a:rect b="b" l="l" r="r" t="t"/>
                  <a:pathLst>
                    <a:path extrusionOk="0" h="2935" w="5533">
                      <a:moveTo>
                        <a:pt x="1465" y="1"/>
                      </a:moveTo>
                      <a:cubicBezTo>
                        <a:pt x="659" y="1"/>
                        <a:pt x="0" y="658"/>
                        <a:pt x="0" y="1471"/>
                      </a:cubicBezTo>
                      <a:cubicBezTo>
                        <a:pt x="0" y="2277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7"/>
                        <a:pt x="5532" y="1471"/>
                      </a:cubicBezTo>
                      <a:cubicBezTo>
                        <a:pt x="5532" y="658"/>
                        <a:pt x="4874" y="1"/>
                        <a:pt x="4068" y="1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2" name="Google Shape;2272;p54"/>
                <p:cNvSpPr/>
                <p:nvPr/>
              </p:nvSpPr>
              <p:spPr>
                <a:xfrm>
                  <a:off x="7041282" y="4276097"/>
                  <a:ext cx="193428" cy="193484"/>
                </a:xfrm>
                <a:custGeom>
                  <a:rect b="b" l="l" r="r" t="t"/>
                  <a:pathLst>
                    <a:path extrusionOk="0" h="3456" w="3455">
                      <a:moveTo>
                        <a:pt x="1728" y="1"/>
                      </a:moveTo>
                      <a:cubicBezTo>
                        <a:pt x="772" y="1"/>
                        <a:pt x="1" y="773"/>
                        <a:pt x="1" y="1729"/>
                      </a:cubicBezTo>
                      <a:cubicBezTo>
                        <a:pt x="1" y="2677"/>
                        <a:pt x="772" y="3456"/>
                        <a:pt x="1728" y="3456"/>
                      </a:cubicBezTo>
                      <a:cubicBezTo>
                        <a:pt x="2683" y="3456"/>
                        <a:pt x="3454" y="2677"/>
                        <a:pt x="3454" y="1729"/>
                      </a:cubicBezTo>
                      <a:cubicBezTo>
                        <a:pt x="3454" y="773"/>
                        <a:pt x="2683" y="1"/>
                        <a:pt x="17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3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3" name="Google Shape;2273;p54"/>
                <p:cNvSpPr/>
                <p:nvPr/>
              </p:nvSpPr>
              <p:spPr>
                <a:xfrm>
                  <a:off x="7069779" y="4304314"/>
                  <a:ext cx="136491" cy="136771"/>
                </a:xfrm>
                <a:custGeom>
                  <a:rect b="b" l="l" r="r" t="t"/>
                  <a:pathLst>
                    <a:path extrusionOk="0" h="2443" w="2438">
                      <a:moveTo>
                        <a:pt x="1219" y="0"/>
                      </a:moveTo>
                      <a:cubicBezTo>
                        <a:pt x="543" y="0"/>
                        <a:pt x="1" y="550"/>
                        <a:pt x="1" y="1225"/>
                      </a:cubicBezTo>
                      <a:cubicBezTo>
                        <a:pt x="1" y="1899"/>
                        <a:pt x="543" y="2443"/>
                        <a:pt x="1219" y="2443"/>
                      </a:cubicBezTo>
                      <a:cubicBezTo>
                        <a:pt x="1894" y="2443"/>
                        <a:pt x="2438" y="1899"/>
                        <a:pt x="2438" y="1225"/>
                      </a:cubicBezTo>
                      <a:cubicBezTo>
                        <a:pt x="2438" y="550"/>
                        <a:pt x="1894" y="0"/>
                        <a:pt x="12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4" name="Google Shape;2274;p54"/>
                <p:cNvSpPr/>
                <p:nvPr/>
              </p:nvSpPr>
              <p:spPr>
                <a:xfrm>
                  <a:off x="7455972" y="4025727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24"/>
                      </a:cubicBezTo>
                      <a:cubicBezTo>
                        <a:pt x="1" y="1597"/>
                        <a:pt x="464" y="2054"/>
                        <a:pt x="1030" y="2054"/>
                      </a:cubicBezTo>
                      <a:cubicBezTo>
                        <a:pt x="1596" y="2054"/>
                        <a:pt x="2060" y="1597"/>
                        <a:pt x="2060" y="1024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5" name="Google Shape;2275;p54"/>
                <p:cNvSpPr/>
                <p:nvPr/>
              </p:nvSpPr>
              <p:spPr>
                <a:xfrm>
                  <a:off x="7455972" y="4315231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30"/>
                      </a:cubicBezTo>
                      <a:cubicBezTo>
                        <a:pt x="1" y="1595"/>
                        <a:pt x="464" y="2054"/>
                        <a:pt x="1030" y="2054"/>
                      </a:cubicBezTo>
                      <a:cubicBezTo>
                        <a:pt x="1596" y="2054"/>
                        <a:pt x="2060" y="1595"/>
                        <a:pt x="2060" y="1030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76" name="Google Shape;2276;p54"/>
              <p:cNvGrpSpPr/>
              <p:nvPr/>
            </p:nvGrpSpPr>
            <p:grpSpPr>
              <a:xfrm>
                <a:off x="7629944" y="4025885"/>
                <a:ext cx="545407" cy="410286"/>
                <a:chOff x="7629944" y="4025885"/>
                <a:chExt cx="545407" cy="410286"/>
              </a:xfrm>
            </p:grpSpPr>
            <p:sp>
              <p:nvSpPr>
                <p:cNvPr id="2277" name="Google Shape;2277;p54"/>
                <p:cNvSpPr/>
                <p:nvPr/>
              </p:nvSpPr>
              <p:spPr>
                <a:xfrm>
                  <a:off x="7629952" y="4025885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8" name="Google Shape;2278;p54"/>
                <p:cNvSpPr/>
                <p:nvPr/>
              </p:nvSpPr>
              <p:spPr>
                <a:xfrm>
                  <a:off x="7629952" y="4309442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9" name="Google Shape;2279;p54"/>
                <p:cNvSpPr/>
                <p:nvPr/>
              </p:nvSpPr>
              <p:spPr>
                <a:xfrm>
                  <a:off x="7629944" y="4107719"/>
                  <a:ext cx="367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0" name="Google Shape;2280;p54"/>
                <p:cNvSpPr/>
                <p:nvPr/>
              </p:nvSpPr>
              <p:spPr>
                <a:xfrm>
                  <a:off x="7629945" y="4389971"/>
                  <a:ext cx="460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281" name="Google Shape;2281;p54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2282" name="Google Shape;2282;p54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fmla="val 18293" name="adj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283" name="Google Shape;2283;p54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2284" name="Google Shape;2284;p54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5" name="Google Shape;2285;p54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286" name="Google Shape;2286;p54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2287" name="Google Shape;2287;p54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3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8" name="Google Shape;2288;p54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3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9" name="Google Shape;2289;p54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3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90" name="Google Shape;2290;p54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1" name="Google Shape;2291;p54">
            <a:hlinkClick action="ppaction://hlinksldjump" r:id="rId5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2" name="Google Shape;2292;p54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3" name="Google Shape;2293;p54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EXPOSE SUTD CS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7" name="Shape 2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8" name="Google Shape;2298;p55"/>
          <p:cNvSpPr txBox="1"/>
          <p:nvPr>
            <p:ph idx="1" type="body"/>
          </p:nvPr>
        </p:nvSpPr>
        <p:spPr>
          <a:xfrm>
            <a:off x="843075" y="1265100"/>
            <a:ext cx="3434100" cy="31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Classes</a:t>
            </a:r>
            <a:r>
              <a:rPr lang="en"/>
              <a:t> are </a:t>
            </a:r>
            <a:r>
              <a:rPr b="1" lang="en"/>
              <a:t>templates for objects</a:t>
            </a:r>
            <a:r>
              <a:rPr lang="en"/>
              <a:t>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b="1" lang="en"/>
              <a:t>object</a:t>
            </a:r>
            <a:r>
              <a:rPr lang="en"/>
              <a:t> is an </a:t>
            </a:r>
            <a:r>
              <a:rPr b="1" lang="en"/>
              <a:t>instance of a class</a:t>
            </a:r>
            <a:r>
              <a:rPr lang="en"/>
              <a:t>.</a:t>
            </a:r>
            <a:endParaRPr/>
          </a:p>
        </p:txBody>
      </p:sp>
      <p:grpSp>
        <p:nvGrpSpPr>
          <p:cNvPr id="2299" name="Google Shape;2299;p5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2300" name="Google Shape;2300;p5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1" name="Google Shape;2301;p5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2" name="Google Shape;2302;p5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303" name="Google Shape;2303;p5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304" name="Google Shape;2304;p5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05" name="Google Shape;2305;p5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306" name="Google Shape;2306;p5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307" name="Google Shape;2307;p5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308" name="Google Shape;2308;p5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309" name="Google Shape;2309;p5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2310" name="Google Shape;2310;p5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311" name="Google Shape;2311;p5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2" name="Google Shape;2312;p5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13" name="Google Shape;2313;p5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/CLASSES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14" name="Google Shape;2314;p55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5" name="Google Shape;2315;p55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6" name="Google Shape;2316;p55">
            <a:hlinkClick action="ppaction://hlinksldjump" r:id="rId5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7" name="Google Shape;2317;p55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18" name="Google Shape;2318;p55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2319" name="Google Shape;2319;p55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55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55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2322" name="Google Shape;2322;p55"/>
          <p:cNvGraphicFramePr/>
          <p:nvPr/>
        </p:nvGraphicFramePr>
        <p:xfrm>
          <a:off x="4277175" y="1467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{30E5A1EE-7F3A-4BF5-8925-2D0B386A5F7F}</a:tableStyleId>
              </a:tblPr>
              <a:tblGrid>
                <a:gridCol w="1434400"/>
                <a:gridCol w="2498875"/>
              </a:tblGrid>
              <a:tr h="449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Class</a:t>
                      </a:r>
                      <a:endParaRPr b="1">
                        <a:solidFill>
                          <a:schemeClr val="lt1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Object(s)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270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Statue</a:t>
                      </a:r>
                      <a:endParaRPr>
                        <a:solidFill>
                          <a:schemeClr val="lt1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323" name="Google Shape;2323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55198" y="2313788"/>
            <a:ext cx="985525" cy="147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4" name="Google Shape;2324;p5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01475" y="2313788"/>
            <a:ext cx="1031593" cy="1473277"/>
          </a:xfrm>
          <a:prstGeom prst="rect">
            <a:avLst/>
          </a:prstGeom>
          <a:noFill/>
          <a:ln>
            <a:noFill/>
          </a:ln>
        </p:spPr>
      </p:pic>
      <p:sp>
        <p:nvSpPr>
          <p:cNvPr id="2325" name="Google Shape;2325;p55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EXPOSE SUTD CS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9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p56"/>
          <p:cNvSpPr txBox="1"/>
          <p:nvPr>
            <p:ph idx="1" type="body"/>
          </p:nvPr>
        </p:nvSpPr>
        <p:spPr>
          <a:xfrm>
            <a:off x="843075" y="1265100"/>
            <a:ext cx="3434100" cy="31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Classes</a:t>
            </a:r>
            <a:r>
              <a:rPr lang="en"/>
              <a:t> and </a:t>
            </a:r>
            <a:r>
              <a:rPr b="1" lang="en"/>
              <a:t>objects</a:t>
            </a:r>
            <a:r>
              <a:rPr lang="en"/>
              <a:t> can have: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b="1" lang="en"/>
              <a:t>Attributes</a:t>
            </a:r>
            <a:r>
              <a:rPr lang="en"/>
              <a:t> -&gt; properties of a class/object</a:t>
            </a:r>
            <a:br>
              <a:rPr lang="en"/>
            </a:br>
            <a:endParaRPr b="1"/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b="1" lang="en"/>
              <a:t>Methods</a:t>
            </a:r>
            <a:r>
              <a:rPr lang="en"/>
              <a:t> -&gt; actions done by or on a class/object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Attributes and methods </a:t>
            </a:r>
            <a:r>
              <a:rPr b="1" lang="en"/>
              <a:t>can belong to a class</a:t>
            </a:r>
            <a:r>
              <a:rPr lang="en"/>
              <a:t> rather than object - these are called </a:t>
            </a:r>
            <a:r>
              <a:rPr b="1" lang="en"/>
              <a:t>static</a:t>
            </a:r>
            <a:r>
              <a:rPr lang="en"/>
              <a:t> attributes/methods</a:t>
            </a:r>
            <a:endParaRPr/>
          </a:p>
        </p:txBody>
      </p:sp>
      <p:grpSp>
        <p:nvGrpSpPr>
          <p:cNvPr id="2331" name="Google Shape;2331;p5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2332" name="Google Shape;2332;p5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3" name="Google Shape;2333;p5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4" name="Google Shape;2334;p5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335" name="Google Shape;2335;p5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336" name="Google Shape;2336;p5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37" name="Google Shape;2337;p5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338" name="Google Shape;2338;p5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339" name="Google Shape;2339;p5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340" name="Google Shape;2340;p5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341" name="Google Shape;2341;p5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2342" name="Google Shape;2342;p5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343" name="Google Shape;2343;p5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4" name="Google Shape;2344;p5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45" name="Google Shape;2345;p5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/ATTRIBUTES AND METHODS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46" name="Google Shape;2346;p56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7" name="Google Shape;2347;p56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8" name="Google Shape;2348;p56">
            <a:hlinkClick action="ppaction://hlinksldjump" r:id="rId5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9" name="Google Shape;2349;p56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50" name="Google Shape;2350;p56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2351" name="Google Shape;2351;p56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56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56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2354" name="Google Shape;2354;p56"/>
          <p:cNvGraphicFramePr/>
          <p:nvPr/>
        </p:nvGraphicFramePr>
        <p:xfrm>
          <a:off x="4277175" y="136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{30E5A1EE-7F3A-4BF5-8925-2D0B386A5F7F}</a:tableStyleId>
              </a:tblPr>
              <a:tblGrid>
                <a:gridCol w="1516600"/>
                <a:gridCol w="2630225"/>
              </a:tblGrid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Object</a:t>
                      </a:r>
                      <a:endParaRPr b="1">
                        <a:solidFill>
                          <a:schemeClr val="lt1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Attribute(s)/Method(s)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29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Attributes:</a:t>
                      </a:r>
                      <a:endParaRPr>
                        <a:solidFill>
                          <a:schemeClr val="lt1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Fira Code"/>
                        <a:buChar char="-"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Color: Blue</a:t>
                      </a:r>
                      <a:endParaRPr>
                        <a:solidFill>
                          <a:schemeClr val="lt1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Fira Code"/>
                        <a:buChar char="-"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License plate: A0000E</a:t>
                      </a:r>
                      <a:endParaRPr>
                        <a:solidFill>
                          <a:schemeClr val="lt1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Fira Code"/>
                        <a:buChar char="-"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Weight: 2 tonnes</a:t>
                      </a:r>
                      <a:endParaRPr>
                        <a:solidFill>
                          <a:schemeClr val="lt1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Methods:</a:t>
                      </a:r>
                      <a:endParaRPr>
                        <a:solidFill>
                          <a:schemeClr val="lt1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Fira Code"/>
                        <a:buChar char="-"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Move forward</a:t>
                      </a:r>
                      <a:endParaRPr>
                        <a:solidFill>
                          <a:schemeClr val="lt1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Fira Code"/>
                        <a:buChar char="-"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Honk</a:t>
                      </a:r>
                      <a:endParaRPr>
                        <a:solidFill>
                          <a:schemeClr val="lt1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Fira Code"/>
                        <a:buChar char="-"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Break down</a:t>
                      </a:r>
                      <a:endParaRPr>
                        <a:solidFill>
                          <a:schemeClr val="lt1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355" name="Google Shape;2355;p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95800" y="2746871"/>
            <a:ext cx="1293226" cy="7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6" name="Google Shape;2356;p56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EXPOSE SUTD CS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8" name="Google Shape;498;p3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9" name="Google Shape;499;p3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0" name="Google Shape;500;p3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1" name="Google Shape;501;p3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02" name="Google Shape;502;p3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3" name="Google Shape;503;p3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4" name="Google Shape;504;p3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5" name="Google Shape;505;p3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06" name="Google Shape;506;p3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7" name="Google Shape;507;p3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08" name="Google Shape;508;p3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509" name="Google Shape;509;p3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10" name="Google Shape;510;p3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3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2" name="Google Shape;512;p30"/>
          <p:cNvSpPr txBox="1"/>
          <p:nvPr>
            <p:ph type="title"/>
          </p:nvPr>
        </p:nvSpPr>
        <p:spPr>
          <a:xfrm>
            <a:off x="948600" y="1893800"/>
            <a:ext cx="4573800" cy="14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/BASICS OF JAVA</a:t>
            </a:r>
            <a:endParaRPr/>
          </a:p>
        </p:txBody>
      </p:sp>
      <p:sp>
        <p:nvSpPr>
          <p:cNvPr id="513" name="Google Shape;513;p30"/>
          <p:cNvSpPr txBox="1"/>
          <p:nvPr>
            <p:ph idx="2" type="title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/01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14" name="Google Shape;514;p30"/>
          <p:cNvSpPr txBox="1"/>
          <p:nvPr>
            <p:ph idx="1" type="subTitle"/>
          </p:nvPr>
        </p:nvSpPr>
        <p:spPr>
          <a:xfrm>
            <a:off x="948600" y="3088100"/>
            <a:ext cx="44739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System.out.println(“Hello World!”);</a:t>
            </a:r>
            <a:endParaRPr/>
          </a:p>
        </p:txBody>
      </p:sp>
      <p:sp>
        <p:nvSpPr>
          <p:cNvPr id="515" name="Google Shape;515;p30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6" name="Google Shape;516;p30"/>
          <p:cNvGrpSpPr/>
          <p:nvPr/>
        </p:nvGrpSpPr>
        <p:grpSpPr>
          <a:xfrm>
            <a:off x="5380450" y="1070563"/>
            <a:ext cx="2867518" cy="3002387"/>
            <a:chOff x="5380450" y="1070563"/>
            <a:chExt cx="2867518" cy="3002387"/>
          </a:xfrm>
        </p:grpSpPr>
        <p:sp>
          <p:nvSpPr>
            <p:cNvPr id="517" name="Google Shape;517;p30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fmla="val 0" name="adj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0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0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fmla="val 7939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0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0"/>
            <p:cNvSpPr/>
            <p:nvPr/>
          </p:nvSpPr>
          <p:spPr>
            <a:xfrm>
              <a:off x="6146677" y="1070563"/>
              <a:ext cx="1369987" cy="3002387"/>
            </a:xfrm>
            <a:custGeom>
              <a:rect b="b" l="l" r="r" t="t"/>
              <a:pathLst>
                <a:path extrusionOk="0" h="44988" w="20528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2" name="Google Shape;522;p30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523" name="Google Shape;523;p30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30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rect b="b" l="l" r="r" t="t"/>
                <a:pathLst>
                  <a:path extrusionOk="0" h="14209" w="14203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1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30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rect b="b" l="l" r="r" t="t"/>
                <a:pathLst>
                  <a:path extrusionOk="0" h="21753" w="2141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26" name="Google Shape;526;p30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527" name="Google Shape;527;p30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8" name="Google Shape;528;p30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9" name="Google Shape;529;p30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30" name="Google Shape;530;p30"/>
            <p:cNvGrpSpPr/>
            <p:nvPr/>
          </p:nvGrpSpPr>
          <p:grpSpPr>
            <a:xfrm>
              <a:off x="6533820" y="2611181"/>
              <a:ext cx="1714149" cy="744321"/>
              <a:chOff x="6709845" y="3859168"/>
              <a:chExt cx="1714149" cy="744321"/>
            </a:xfrm>
          </p:grpSpPr>
          <p:grpSp>
            <p:nvGrpSpPr>
              <p:cNvPr id="531" name="Google Shape;531;p30"/>
              <p:cNvGrpSpPr/>
              <p:nvPr/>
            </p:nvGrpSpPr>
            <p:grpSpPr>
              <a:xfrm>
                <a:off x="6709845" y="3859168"/>
                <a:ext cx="1714149" cy="744321"/>
                <a:chOff x="6709845" y="3859168"/>
                <a:chExt cx="1714149" cy="744321"/>
              </a:xfrm>
            </p:grpSpPr>
            <p:sp>
              <p:nvSpPr>
                <p:cNvPr id="532" name="Google Shape;532;p30"/>
                <p:cNvSpPr/>
                <p:nvPr/>
              </p:nvSpPr>
              <p:spPr>
                <a:xfrm>
                  <a:off x="6709845" y="3859168"/>
                  <a:ext cx="1714149" cy="744321"/>
                </a:xfrm>
                <a:custGeom>
                  <a:rect b="b" l="l" r="r" t="t"/>
                  <a:pathLst>
                    <a:path extrusionOk="0" h="13295" w="30618">
                      <a:moveTo>
                        <a:pt x="2363" y="1"/>
                      </a:moveTo>
                      <a:cubicBezTo>
                        <a:pt x="1058" y="1"/>
                        <a:pt x="0" y="1059"/>
                        <a:pt x="0" y="2363"/>
                      </a:cubicBezTo>
                      <a:lnTo>
                        <a:pt x="0" y="10932"/>
                      </a:lnTo>
                      <a:cubicBezTo>
                        <a:pt x="0" y="12236"/>
                        <a:pt x="1058" y="13294"/>
                        <a:pt x="2363" y="13294"/>
                      </a:cubicBezTo>
                      <a:lnTo>
                        <a:pt x="28256" y="13294"/>
                      </a:lnTo>
                      <a:cubicBezTo>
                        <a:pt x="29560" y="13294"/>
                        <a:pt x="30617" y="12236"/>
                        <a:pt x="30617" y="10932"/>
                      </a:cubicBezTo>
                      <a:lnTo>
                        <a:pt x="30617" y="2363"/>
                      </a:lnTo>
                      <a:cubicBezTo>
                        <a:pt x="30617" y="1059"/>
                        <a:pt x="29560" y="1"/>
                        <a:pt x="2825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C5C7F4"/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3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3" name="Google Shape;533;p30"/>
                <p:cNvSpPr/>
                <p:nvPr/>
              </p:nvSpPr>
              <p:spPr>
                <a:xfrm>
                  <a:off x="6913802" y="4007811"/>
                  <a:ext cx="309765" cy="164260"/>
                </a:xfrm>
                <a:custGeom>
                  <a:rect b="b" l="l" r="r" t="t"/>
                  <a:pathLst>
                    <a:path extrusionOk="0" h="2934" w="5533">
                      <a:moveTo>
                        <a:pt x="1465" y="0"/>
                      </a:moveTo>
                      <a:cubicBezTo>
                        <a:pt x="659" y="0"/>
                        <a:pt x="0" y="658"/>
                        <a:pt x="0" y="1471"/>
                      </a:cubicBezTo>
                      <a:cubicBezTo>
                        <a:pt x="0" y="2276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6"/>
                        <a:pt x="5532" y="1471"/>
                      </a:cubicBezTo>
                      <a:cubicBezTo>
                        <a:pt x="5532" y="658"/>
                        <a:pt x="4874" y="0"/>
                        <a:pt x="4068" y="0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4" name="Google Shape;534;p30"/>
                <p:cNvSpPr/>
                <p:nvPr/>
              </p:nvSpPr>
              <p:spPr>
                <a:xfrm>
                  <a:off x="6899134" y="3993367"/>
                  <a:ext cx="193092" cy="193484"/>
                </a:xfrm>
                <a:custGeom>
                  <a:rect b="b" l="l" r="r" t="t"/>
                  <a:pathLst>
                    <a:path extrusionOk="0" h="3456" w="3449">
                      <a:moveTo>
                        <a:pt x="1727" y="0"/>
                      </a:moveTo>
                      <a:cubicBezTo>
                        <a:pt x="772" y="0"/>
                        <a:pt x="0" y="773"/>
                        <a:pt x="0" y="1729"/>
                      </a:cubicBezTo>
                      <a:cubicBezTo>
                        <a:pt x="0" y="2677"/>
                        <a:pt x="772" y="3456"/>
                        <a:pt x="1727" y="3456"/>
                      </a:cubicBezTo>
                      <a:cubicBezTo>
                        <a:pt x="2677" y="3456"/>
                        <a:pt x="3448" y="2677"/>
                        <a:pt x="3448" y="1729"/>
                      </a:cubicBezTo>
                      <a:cubicBezTo>
                        <a:pt x="3448" y="773"/>
                        <a:pt x="2677" y="0"/>
                        <a:pt x="172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3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5" name="Google Shape;535;p30"/>
                <p:cNvSpPr/>
                <p:nvPr/>
              </p:nvSpPr>
              <p:spPr>
                <a:xfrm>
                  <a:off x="6927239" y="4021584"/>
                  <a:ext cx="136883" cy="136771"/>
                </a:xfrm>
                <a:custGeom>
                  <a:rect b="b" l="l" r="r" t="t"/>
                  <a:pathLst>
                    <a:path extrusionOk="0" h="2443" w="2445">
                      <a:moveTo>
                        <a:pt x="1225" y="0"/>
                      </a:moveTo>
                      <a:cubicBezTo>
                        <a:pt x="550" y="0"/>
                        <a:pt x="1" y="549"/>
                        <a:pt x="1" y="1225"/>
                      </a:cubicBezTo>
                      <a:cubicBezTo>
                        <a:pt x="1" y="1899"/>
                        <a:pt x="550" y="2442"/>
                        <a:pt x="1225" y="2442"/>
                      </a:cubicBezTo>
                      <a:cubicBezTo>
                        <a:pt x="1895" y="2442"/>
                        <a:pt x="2444" y="1899"/>
                        <a:pt x="2444" y="1225"/>
                      </a:cubicBezTo>
                      <a:cubicBezTo>
                        <a:pt x="2444" y="549"/>
                        <a:pt x="1895" y="0"/>
                        <a:pt x="12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6" name="Google Shape;536;p30"/>
                <p:cNvSpPr/>
                <p:nvPr/>
              </p:nvSpPr>
              <p:spPr>
                <a:xfrm>
                  <a:off x="6913802" y="4290541"/>
                  <a:ext cx="309765" cy="164316"/>
                </a:xfrm>
                <a:custGeom>
                  <a:rect b="b" l="l" r="r" t="t"/>
                  <a:pathLst>
                    <a:path extrusionOk="0" h="2935" w="5533">
                      <a:moveTo>
                        <a:pt x="1465" y="1"/>
                      </a:moveTo>
                      <a:cubicBezTo>
                        <a:pt x="659" y="1"/>
                        <a:pt x="0" y="658"/>
                        <a:pt x="0" y="1471"/>
                      </a:cubicBezTo>
                      <a:cubicBezTo>
                        <a:pt x="0" y="2277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7"/>
                        <a:pt x="5532" y="1471"/>
                      </a:cubicBezTo>
                      <a:cubicBezTo>
                        <a:pt x="5532" y="658"/>
                        <a:pt x="4874" y="1"/>
                        <a:pt x="4068" y="1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7" name="Google Shape;537;p30"/>
                <p:cNvSpPr/>
                <p:nvPr/>
              </p:nvSpPr>
              <p:spPr>
                <a:xfrm>
                  <a:off x="7041282" y="4276097"/>
                  <a:ext cx="193428" cy="193484"/>
                </a:xfrm>
                <a:custGeom>
                  <a:rect b="b" l="l" r="r" t="t"/>
                  <a:pathLst>
                    <a:path extrusionOk="0" h="3456" w="3455">
                      <a:moveTo>
                        <a:pt x="1728" y="1"/>
                      </a:moveTo>
                      <a:cubicBezTo>
                        <a:pt x="772" y="1"/>
                        <a:pt x="1" y="773"/>
                        <a:pt x="1" y="1729"/>
                      </a:cubicBezTo>
                      <a:cubicBezTo>
                        <a:pt x="1" y="2677"/>
                        <a:pt x="772" y="3456"/>
                        <a:pt x="1728" y="3456"/>
                      </a:cubicBezTo>
                      <a:cubicBezTo>
                        <a:pt x="2683" y="3456"/>
                        <a:pt x="3454" y="2677"/>
                        <a:pt x="3454" y="1729"/>
                      </a:cubicBezTo>
                      <a:cubicBezTo>
                        <a:pt x="3454" y="773"/>
                        <a:pt x="2683" y="1"/>
                        <a:pt x="17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3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8" name="Google Shape;538;p30"/>
                <p:cNvSpPr/>
                <p:nvPr/>
              </p:nvSpPr>
              <p:spPr>
                <a:xfrm>
                  <a:off x="7069779" y="4304314"/>
                  <a:ext cx="136491" cy="136771"/>
                </a:xfrm>
                <a:custGeom>
                  <a:rect b="b" l="l" r="r" t="t"/>
                  <a:pathLst>
                    <a:path extrusionOk="0" h="2443" w="2438">
                      <a:moveTo>
                        <a:pt x="1219" y="0"/>
                      </a:moveTo>
                      <a:cubicBezTo>
                        <a:pt x="543" y="0"/>
                        <a:pt x="1" y="550"/>
                        <a:pt x="1" y="1225"/>
                      </a:cubicBezTo>
                      <a:cubicBezTo>
                        <a:pt x="1" y="1899"/>
                        <a:pt x="543" y="2443"/>
                        <a:pt x="1219" y="2443"/>
                      </a:cubicBezTo>
                      <a:cubicBezTo>
                        <a:pt x="1894" y="2443"/>
                        <a:pt x="2438" y="1899"/>
                        <a:pt x="2438" y="1225"/>
                      </a:cubicBezTo>
                      <a:cubicBezTo>
                        <a:pt x="2438" y="550"/>
                        <a:pt x="1894" y="0"/>
                        <a:pt x="12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9" name="Google Shape;539;p30"/>
                <p:cNvSpPr/>
                <p:nvPr/>
              </p:nvSpPr>
              <p:spPr>
                <a:xfrm>
                  <a:off x="7455972" y="4025727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24"/>
                      </a:cubicBezTo>
                      <a:cubicBezTo>
                        <a:pt x="1" y="1597"/>
                        <a:pt x="464" y="2054"/>
                        <a:pt x="1030" y="2054"/>
                      </a:cubicBezTo>
                      <a:cubicBezTo>
                        <a:pt x="1596" y="2054"/>
                        <a:pt x="2060" y="1597"/>
                        <a:pt x="2060" y="1024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0" name="Google Shape;540;p30"/>
                <p:cNvSpPr/>
                <p:nvPr/>
              </p:nvSpPr>
              <p:spPr>
                <a:xfrm>
                  <a:off x="7455972" y="4315231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30"/>
                      </a:cubicBezTo>
                      <a:cubicBezTo>
                        <a:pt x="1" y="1595"/>
                        <a:pt x="464" y="2054"/>
                        <a:pt x="1030" y="2054"/>
                      </a:cubicBezTo>
                      <a:cubicBezTo>
                        <a:pt x="1596" y="2054"/>
                        <a:pt x="2060" y="1595"/>
                        <a:pt x="2060" y="1030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41" name="Google Shape;541;p30"/>
              <p:cNvGrpSpPr/>
              <p:nvPr/>
            </p:nvGrpSpPr>
            <p:grpSpPr>
              <a:xfrm>
                <a:off x="7629944" y="4025885"/>
                <a:ext cx="545407" cy="410286"/>
                <a:chOff x="7629944" y="4025885"/>
                <a:chExt cx="545407" cy="410286"/>
              </a:xfrm>
            </p:grpSpPr>
            <p:sp>
              <p:nvSpPr>
                <p:cNvPr id="542" name="Google Shape;542;p30"/>
                <p:cNvSpPr/>
                <p:nvPr/>
              </p:nvSpPr>
              <p:spPr>
                <a:xfrm>
                  <a:off x="7629952" y="4025885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3" name="Google Shape;543;p30"/>
                <p:cNvSpPr/>
                <p:nvPr/>
              </p:nvSpPr>
              <p:spPr>
                <a:xfrm>
                  <a:off x="7629952" y="4309442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4" name="Google Shape;544;p30"/>
                <p:cNvSpPr/>
                <p:nvPr/>
              </p:nvSpPr>
              <p:spPr>
                <a:xfrm>
                  <a:off x="7629944" y="4107719"/>
                  <a:ext cx="367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5" name="Google Shape;545;p30"/>
                <p:cNvSpPr/>
                <p:nvPr/>
              </p:nvSpPr>
              <p:spPr>
                <a:xfrm>
                  <a:off x="7629945" y="4389971"/>
                  <a:ext cx="460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46" name="Google Shape;546;p30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547" name="Google Shape;547;p30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fmla="val 18293" name="adj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48" name="Google Shape;548;p30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549" name="Google Shape;549;p30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0" name="Google Shape;550;p30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51" name="Google Shape;551;p30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552" name="Google Shape;552;p30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3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30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3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30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3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55" name="Google Shape;555;p30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0">
            <a:hlinkClick action="ppaction://hlinksldjump" r:id="rId5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30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30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EXPOSE SUTD CS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0" name="Shape 2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" name="Google Shape;2361;p57"/>
          <p:cNvSpPr txBox="1"/>
          <p:nvPr>
            <p:ph idx="1" type="body"/>
          </p:nvPr>
        </p:nvSpPr>
        <p:spPr>
          <a:xfrm>
            <a:off x="843075" y="1265100"/>
            <a:ext cx="3358800" cy="31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ublic</a:t>
            </a:r>
            <a:r>
              <a:rPr b="1" lang="en"/>
              <a:t> </a:t>
            </a:r>
            <a:r>
              <a:rPr lang="en"/>
              <a:t>class ClassName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// Your methods and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attributes here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grpSp>
        <p:nvGrpSpPr>
          <p:cNvPr id="2362" name="Google Shape;2362;p5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2363" name="Google Shape;2363;p5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4" name="Google Shape;2364;p5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5" name="Google Shape;2365;p5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366" name="Google Shape;2366;p5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367" name="Google Shape;2367;p5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68" name="Google Shape;2368;p5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369" name="Google Shape;2369;p5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370" name="Google Shape;2370;p5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371" name="Google Shape;2371;p5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372" name="Google Shape;2372;p5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2373" name="Google Shape;2373;p5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374" name="Google Shape;2374;p5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5" name="Google Shape;2375;p5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76" name="Google Shape;2376;p5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/HOW DO YOU MAKE A CLASS?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77" name="Google Shape;2377;p57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8" name="Google Shape;2378;p57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9" name="Google Shape;2379;p57">
            <a:hlinkClick action="ppaction://hlinksldjump" r:id="rId5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0" name="Google Shape;2380;p57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81" name="Google Shape;2381;p57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2382" name="Google Shape;2382;p57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57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57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85" name="Google Shape;2385;p57"/>
          <p:cNvSpPr txBox="1"/>
          <p:nvPr>
            <p:ph idx="1" type="body"/>
          </p:nvPr>
        </p:nvSpPr>
        <p:spPr>
          <a:xfrm>
            <a:off x="4753050" y="1260675"/>
            <a:ext cx="3358800" cy="31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declaration on the left</a:t>
            </a:r>
            <a:endParaRPr/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b="1" lang="en"/>
              <a:t>Class names</a:t>
            </a:r>
            <a:r>
              <a:rPr lang="en"/>
              <a:t> are written in </a:t>
            </a:r>
            <a:r>
              <a:rPr b="1" lang="en"/>
              <a:t>title case </a:t>
            </a:r>
            <a:r>
              <a:rPr lang="en"/>
              <a:t>by convention</a:t>
            </a:r>
            <a:br>
              <a:rPr lang="en"/>
            </a:br>
            <a:endParaRPr/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/>
              <a:t>Anything within the brackets belongs to the class</a:t>
            </a:r>
            <a:endParaRPr/>
          </a:p>
        </p:txBody>
      </p:sp>
      <p:sp>
        <p:nvSpPr>
          <p:cNvPr id="2386" name="Google Shape;2386;p57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EXPOSE SUTD CS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0" name="Shape 2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1" name="Google Shape;2391;p58"/>
          <p:cNvSpPr txBox="1"/>
          <p:nvPr>
            <p:ph idx="1" type="body"/>
          </p:nvPr>
        </p:nvSpPr>
        <p:spPr>
          <a:xfrm>
            <a:off x="843075" y="1265100"/>
            <a:ext cx="3358800" cy="31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</a:t>
            </a:r>
            <a:r>
              <a:rPr b="1" lang="en"/>
              <a:t> </a:t>
            </a:r>
            <a:r>
              <a:rPr lang="en"/>
              <a:t>class ClassName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// Your methods and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attributes here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grpSp>
        <p:nvGrpSpPr>
          <p:cNvPr id="2392" name="Google Shape;2392;p58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2393" name="Google Shape;2393;p58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4" name="Google Shape;2394;p58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5" name="Google Shape;2395;p58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396" name="Google Shape;2396;p58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397" name="Google Shape;2397;p58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98" name="Google Shape;2398;p58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399" name="Google Shape;2399;p58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400" name="Google Shape;2400;p58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401" name="Google Shape;2401;p58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02" name="Google Shape;2402;p58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2403" name="Google Shape;2403;p58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404" name="Google Shape;2404;p58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5" name="Google Shape;2405;p58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06" name="Google Shape;2406;p5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/HOW DO YOU MAKE A CLASS?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07" name="Google Shape;2407;p58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8" name="Google Shape;2408;p58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9" name="Google Shape;2409;p58">
            <a:hlinkClick action="ppaction://hlinksldjump" r:id="rId5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0" name="Google Shape;2410;p58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11" name="Google Shape;2411;p58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2412" name="Google Shape;2412;p58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58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58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15" name="Google Shape;2415;p58"/>
          <p:cNvSpPr txBox="1"/>
          <p:nvPr>
            <p:ph idx="1" type="body"/>
          </p:nvPr>
        </p:nvSpPr>
        <p:spPr>
          <a:xfrm>
            <a:off x="4753050" y="1260675"/>
            <a:ext cx="3358800" cy="31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b="1" i="1" lang="en"/>
              <a:t>public</a:t>
            </a:r>
            <a:r>
              <a:rPr lang="en"/>
              <a:t> is an </a:t>
            </a:r>
            <a:r>
              <a:rPr b="1" lang="en"/>
              <a:t>access modifier</a:t>
            </a:r>
            <a:r>
              <a:rPr lang="en"/>
              <a:t> such that the class can be used anywhere in your program (not covered today)</a:t>
            </a:r>
            <a:br>
              <a:rPr lang="en"/>
            </a:br>
            <a:endParaRPr/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b="1" lang="en"/>
              <a:t>Public classes</a:t>
            </a:r>
            <a:r>
              <a:rPr lang="en"/>
              <a:t> must be </a:t>
            </a:r>
            <a:r>
              <a:rPr b="1" lang="en"/>
              <a:t>declared in their own file</a:t>
            </a:r>
            <a:r>
              <a:rPr lang="en"/>
              <a:t> with the same name</a:t>
            </a:r>
            <a:endParaRPr/>
          </a:p>
        </p:txBody>
      </p:sp>
      <p:sp>
        <p:nvSpPr>
          <p:cNvPr id="2416" name="Google Shape;2416;p58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EXPOSE SUTD CS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0" name="Shape 2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1" name="Google Shape;2421;p59"/>
          <p:cNvSpPr txBox="1"/>
          <p:nvPr>
            <p:ph idx="1" type="body"/>
          </p:nvPr>
        </p:nvSpPr>
        <p:spPr>
          <a:xfrm>
            <a:off x="843075" y="1265100"/>
            <a:ext cx="7462800" cy="31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need 3 things:</a:t>
            </a:r>
            <a:endParaRPr/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"/>
              <a:t>A </a:t>
            </a:r>
            <a:r>
              <a:rPr b="1" lang="en"/>
              <a:t>class</a:t>
            </a:r>
            <a:r>
              <a:rPr lang="en"/>
              <a:t> (the template)</a:t>
            </a:r>
            <a:endParaRPr/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"/>
              <a:t>A </a:t>
            </a:r>
            <a:r>
              <a:rPr b="1" lang="en"/>
              <a:t>constructor method </a:t>
            </a:r>
            <a:r>
              <a:rPr lang="en"/>
              <a:t>(aka how to make the object)</a:t>
            </a:r>
            <a:endParaRPr/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"/>
              <a:t>A </a:t>
            </a:r>
            <a:r>
              <a:rPr b="1" lang="en"/>
              <a:t>call</a:t>
            </a:r>
            <a:r>
              <a:rPr lang="en"/>
              <a:t> to the class </a:t>
            </a:r>
            <a:r>
              <a:rPr b="1" lang="en"/>
              <a:t>constructor</a:t>
            </a:r>
            <a:r>
              <a:rPr lang="en"/>
              <a:t> (actually get the constructor to make the object)</a:t>
            </a:r>
            <a:endParaRPr/>
          </a:p>
        </p:txBody>
      </p:sp>
      <p:grpSp>
        <p:nvGrpSpPr>
          <p:cNvPr id="2422" name="Google Shape;2422;p59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2423" name="Google Shape;2423;p59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4" name="Google Shape;2424;p59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5" name="Google Shape;2425;p59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26" name="Google Shape;2426;p59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427" name="Google Shape;2427;p59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28" name="Google Shape;2428;p59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429" name="Google Shape;2429;p59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430" name="Google Shape;2430;p59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431" name="Google Shape;2431;p59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32" name="Google Shape;2432;p59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2433" name="Google Shape;2433;p59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434" name="Google Shape;2434;p59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5" name="Google Shape;2435;p59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36" name="Google Shape;2436;p5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/HOW DO YOU MAKE AN OBJECT?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37" name="Google Shape;2437;p59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8" name="Google Shape;2438;p59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9" name="Google Shape;2439;p59">
            <a:hlinkClick action="ppaction://hlinksldjump" r:id="rId5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0" name="Google Shape;2440;p59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41" name="Google Shape;2441;p59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2442" name="Google Shape;2442;p59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59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59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5" name="Google Shape;2445;p59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EXPOSE SUTD CS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9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0" name="Google Shape;2450;p60"/>
          <p:cNvSpPr txBox="1"/>
          <p:nvPr>
            <p:ph idx="1" type="body"/>
          </p:nvPr>
        </p:nvSpPr>
        <p:spPr>
          <a:xfrm>
            <a:off x="843075" y="1265100"/>
            <a:ext cx="3358800" cy="31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method telling the program </a:t>
            </a:r>
            <a:r>
              <a:rPr b="1" lang="en"/>
              <a:t>how to create an object of a class</a:t>
            </a:r>
            <a:endParaRPr b="1"/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"/>
              <a:t>Method always has the </a:t>
            </a:r>
            <a:r>
              <a:rPr b="1" lang="en"/>
              <a:t>same name as the class</a:t>
            </a:r>
            <a:endParaRPr b="1"/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"/>
              <a:t>This is </a:t>
            </a:r>
            <a:r>
              <a:rPr b="1" lang="en"/>
              <a:t>where you perform initialization</a:t>
            </a:r>
            <a:r>
              <a:rPr lang="en"/>
              <a:t> eg. set some initial values</a:t>
            </a:r>
            <a:endParaRPr/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"/>
              <a:t>Constructor can have access modifiers too</a:t>
            </a:r>
            <a:endParaRPr/>
          </a:p>
        </p:txBody>
      </p:sp>
      <p:grpSp>
        <p:nvGrpSpPr>
          <p:cNvPr id="2451" name="Google Shape;2451;p6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2452" name="Google Shape;2452;p6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3" name="Google Shape;2453;p6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4" name="Google Shape;2454;p6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55" name="Google Shape;2455;p6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456" name="Google Shape;2456;p6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57" name="Google Shape;2457;p6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458" name="Google Shape;2458;p6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459" name="Google Shape;2459;p6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460" name="Google Shape;2460;p6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61" name="Google Shape;2461;p6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2462" name="Google Shape;2462;p6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463" name="Google Shape;2463;p6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4" name="Google Shape;2464;p6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65" name="Google Shape;2465;p6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/CONSTRUCTOR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66" name="Google Shape;2466;p60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7" name="Google Shape;2467;p60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8" name="Google Shape;2468;p60">
            <a:hlinkClick action="ppaction://hlinksldjump" r:id="rId5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9" name="Google Shape;2469;p60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70" name="Google Shape;2470;p60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2471" name="Google Shape;2471;p60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60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60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74" name="Google Shape;2474;p60"/>
          <p:cNvSpPr txBox="1"/>
          <p:nvPr>
            <p:ph idx="1" type="body"/>
          </p:nvPr>
        </p:nvSpPr>
        <p:spPr>
          <a:xfrm>
            <a:off x="4886425" y="1260675"/>
            <a:ext cx="3358800" cy="31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ublic class Car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p</a:t>
            </a:r>
            <a:r>
              <a:rPr lang="en"/>
              <a:t>ublic Car() {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// Constructor here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2475" name="Google Shape;2475;p60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EXPOSE SUTD CS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9" name="Shape 2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0" name="Google Shape;2480;p61"/>
          <p:cNvSpPr txBox="1"/>
          <p:nvPr>
            <p:ph idx="1" type="body"/>
          </p:nvPr>
        </p:nvSpPr>
        <p:spPr>
          <a:xfrm>
            <a:off x="843075" y="1265100"/>
            <a:ext cx="3358800" cy="31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Declare a variable</a:t>
            </a:r>
            <a:r>
              <a:rPr lang="en"/>
              <a:t> to store your object, then </a:t>
            </a:r>
            <a:r>
              <a:rPr b="1" lang="en"/>
              <a:t>set it to the result of your construction call</a:t>
            </a:r>
            <a:r>
              <a:rPr lang="en"/>
              <a:t>.</a:t>
            </a:r>
            <a:endParaRPr/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"/>
              <a:t>Notice how your class is now </a:t>
            </a:r>
            <a:r>
              <a:rPr b="1" lang="en"/>
              <a:t>a variable type</a:t>
            </a:r>
            <a:endParaRPr b="1"/>
          </a:p>
        </p:txBody>
      </p:sp>
      <p:grpSp>
        <p:nvGrpSpPr>
          <p:cNvPr id="2481" name="Google Shape;2481;p6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2482" name="Google Shape;2482;p6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3" name="Google Shape;2483;p6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4" name="Google Shape;2484;p6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85" name="Google Shape;2485;p61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486" name="Google Shape;2486;p6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87" name="Google Shape;2487;p6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488" name="Google Shape;2488;p6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489" name="Google Shape;2489;p6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490" name="Google Shape;2490;p6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91" name="Google Shape;2491;p6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2492" name="Google Shape;2492;p6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493" name="Google Shape;2493;p6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4" name="Google Shape;2494;p6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95" name="Google Shape;2495;p6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/CREATING THE OBJECT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96" name="Google Shape;2496;p61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7" name="Google Shape;2497;p61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8" name="Google Shape;2498;p61">
            <a:hlinkClick action="ppaction://hlinksldjump" r:id="rId5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9" name="Google Shape;2499;p61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00" name="Google Shape;2500;p61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2501" name="Google Shape;2501;p61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61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61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4" name="Google Shape;2504;p61"/>
          <p:cNvSpPr txBox="1"/>
          <p:nvPr>
            <p:ph idx="1" type="body"/>
          </p:nvPr>
        </p:nvSpPr>
        <p:spPr>
          <a:xfrm>
            <a:off x="4886425" y="1260675"/>
            <a:ext cx="3358800" cy="31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 hond_ = new Car()</a:t>
            </a:r>
            <a:endParaRPr/>
          </a:p>
        </p:txBody>
      </p:sp>
      <p:sp>
        <p:nvSpPr>
          <p:cNvPr id="2505" name="Google Shape;2505;p61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EXPOSE SUTD CS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9" name="Shape 2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0" name="Google Shape;2510;p62"/>
          <p:cNvSpPr txBox="1"/>
          <p:nvPr>
            <p:ph idx="1" type="body"/>
          </p:nvPr>
        </p:nvSpPr>
        <p:spPr>
          <a:xfrm>
            <a:off x="843075" y="1265100"/>
            <a:ext cx="3358800" cy="31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belonging to an object/class</a:t>
            </a:r>
            <a:endParaRPr/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"/>
              <a:t>Unlike variables declared in a function, they </a:t>
            </a:r>
            <a:r>
              <a:rPr b="1" lang="en"/>
              <a:t>don’t disappear when a method/function is completed</a:t>
            </a:r>
            <a:endParaRPr b="1"/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"/>
              <a:t>Can be associated with an object (</a:t>
            </a:r>
            <a:r>
              <a:rPr b="1" lang="en"/>
              <a:t>non-static</a:t>
            </a:r>
            <a:r>
              <a:rPr lang="en"/>
              <a:t>) or a class (</a:t>
            </a:r>
            <a:r>
              <a:rPr b="1" lang="en"/>
              <a:t>static</a:t>
            </a:r>
            <a:r>
              <a:rPr lang="en"/>
              <a:t>)</a:t>
            </a:r>
            <a:endParaRPr/>
          </a:p>
        </p:txBody>
      </p:sp>
      <p:grpSp>
        <p:nvGrpSpPr>
          <p:cNvPr id="2511" name="Google Shape;2511;p6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2512" name="Google Shape;2512;p6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3" name="Google Shape;2513;p6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4" name="Google Shape;2514;p6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15" name="Google Shape;2515;p6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516" name="Google Shape;2516;p6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17" name="Google Shape;2517;p6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518" name="Google Shape;2518;p6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519" name="Google Shape;2519;p6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520" name="Google Shape;2520;p6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521" name="Google Shape;2521;p6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2522" name="Google Shape;2522;p6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523" name="Google Shape;2523;p6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4" name="Google Shape;2524;p6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25" name="Google Shape;2525;p6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/ATTRIBUTES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26" name="Google Shape;2526;p62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7" name="Google Shape;2527;p62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8" name="Google Shape;2528;p62">
            <a:hlinkClick action="ppaction://hlinksldjump" r:id="rId5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9" name="Google Shape;2529;p62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0" name="Google Shape;2530;p6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2531" name="Google Shape;2531;p6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6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6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4" name="Google Shape;2534;p62"/>
          <p:cNvSpPr txBox="1"/>
          <p:nvPr>
            <p:ph idx="1" type="body"/>
          </p:nvPr>
        </p:nvSpPr>
        <p:spPr>
          <a:xfrm>
            <a:off x="4886425" y="1260675"/>
            <a:ext cx="3358800" cy="31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ublic class Car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// Static attribute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p</a:t>
            </a:r>
            <a:r>
              <a:rPr lang="en"/>
              <a:t>ublic static int speed =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// Non-static attribute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p</a:t>
            </a:r>
            <a:r>
              <a:rPr lang="en"/>
              <a:t>ublic char name = ‘a’;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p</a:t>
            </a:r>
            <a:r>
              <a:rPr lang="en"/>
              <a:t>ublic Car() {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// Not an attribute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 cost = 0;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2535" name="Google Shape;2535;p62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EXPOSE SUTD CS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9" name="Shape 2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0" name="Google Shape;2540;p63"/>
          <p:cNvSpPr txBox="1"/>
          <p:nvPr>
            <p:ph idx="1" type="body"/>
          </p:nvPr>
        </p:nvSpPr>
        <p:spPr>
          <a:xfrm>
            <a:off x="843075" y="1265100"/>
            <a:ext cx="3358800" cy="31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Functions</a:t>
            </a:r>
            <a:r>
              <a:rPr lang="en"/>
              <a:t> belonging to an object/class; see example on right</a:t>
            </a:r>
            <a:endParaRPr/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b="1" lang="en"/>
              <a:t>Implements</a:t>
            </a:r>
            <a:r>
              <a:rPr lang="en"/>
              <a:t> commonly-used </a:t>
            </a:r>
            <a:r>
              <a:rPr b="1" lang="en"/>
              <a:t>operations</a:t>
            </a:r>
            <a:endParaRPr b="1"/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"/>
              <a:t>Constructors are methods too</a:t>
            </a:r>
            <a:endParaRPr/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"/>
              <a:t>Also </a:t>
            </a:r>
            <a:r>
              <a:rPr b="1" lang="en"/>
              <a:t>has access modifiers</a:t>
            </a:r>
            <a:endParaRPr b="1"/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"/>
              <a:t>Can be </a:t>
            </a:r>
            <a:r>
              <a:rPr b="1" lang="en"/>
              <a:t>static or non-static</a:t>
            </a:r>
            <a:endParaRPr b="1"/>
          </a:p>
        </p:txBody>
      </p:sp>
      <p:grpSp>
        <p:nvGrpSpPr>
          <p:cNvPr id="2541" name="Google Shape;2541;p6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2542" name="Google Shape;2542;p6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3" name="Google Shape;2543;p6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4" name="Google Shape;2544;p6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45" name="Google Shape;2545;p6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546" name="Google Shape;2546;p6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47" name="Google Shape;2547;p6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548" name="Google Shape;2548;p6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549" name="Google Shape;2549;p6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550" name="Google Shape;2550;p6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551" name="Google Shape;2551;p6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2552" name="Google Shape;2552;p6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553" name="Google Shape;2553;p6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4" name="Google Shape;2554;p6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55" name="Google Shape;2555;p6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/METHODS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56" name="Google Shape;2556;p63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7" name="Google Shape;2557;p63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8" name="Google Shape;2558;p63">
            <a:hlinkClick action="ppaction://hlinksldjump" r:id="rId5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9" name="Google Shape;2559;p63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60" name="Google Shape;2560;p63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2561" name="Google Shape;2561;p63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63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63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64" name="Google Shape;2564;p63"/>
          <p:cNvSpPr txBox="1"/>
          <p:nvPr>
            <p:ph idx="1" type="body"/>
          </p:nvPr>
        </p:nvSpPr>
        <p:spPr>
          <a:xfrm>
            <a:off x="4886425" y="1260675"/>
            <a:ext cx="3358800" cy="31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In maths:</a:t>
            </a:r>
            <a:endParaRPr i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f(x) = x</a:t>
            </a:r>
            <a:r>
              <a:rPr baseline="30000" i="1" lang="en"/>
              <a:t>2</a:t>
            </a:r>
            <a:endParaRPr baseline="30000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Equivalently in Java: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loat square(float x)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r</a:t>
            </a:r>
            <a:r>
              <a:rPr lang="en"/>
              <a:t>eturn x*x;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2565" name="Google Shape;2565;p63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EXPOSE SUTD CS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9" name="Shape 2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" name="Google Shape;2570;p64"/>
          <p:cNvSpPr txBox="1"/>
          <p:nvPr>
            <p:ph idx="1" type="body"/>
          </p:nvPr>
        </p:nvSpPr>
        <p:spPr>
          <a:xfrm>
            <a:off x="843075" y="1265100"/>
            <a:ext cx="3358800" cy="31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declare a function, you need:</a:t>
            </a:r>
            <a:endParaRPr/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"/>
              <a:t>A </a:t>
            </a:r>
            <a:r>
              <a:rPr b="1" lang="en"/>
              <a:t>return type</a:t>
            </a:r>
            <a:r>
              <a:rPr lang="en"/>
              <a:t> (or </a:t>
            </a:r>
            <a:r>
              <a:rPr b="1" lang="en"/>
              <a:t>void if nothing is returned</a:t>
            </a:r>
            <a:r>
              <a:rPr lang="en"/>
              <a:t>) describing the type of output</a:t>
            </a:r>
            <a:endParaRPr/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b="1" lang="en"/>
              <a:t>Arguments</a:t>
            </a:r>
            <a:r>
              <a:rPr lang="en"/>
              <a:t> and </a:t>
            </a:r>
            <a:r>
              <a:rPr b="1" lang="en"/>
              <a:t>their types</a:t>
            </a:r>
            <a:r>
              <a:rPr lang="en"/>
              <a:t> (if any) aka inputs</a:t>
            </a:r>
            <a:endParaRPr/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b="1" lang="en"/>
              <a:t>Return statement</a:t>
            </a:r>
            <a:r>
              <a:rPr lang="en"/>
              <a:t> (if returning anything) returning the </a:t>
            </a:r>
            <a:r>
              <a:rPr b="1" lang="en"/>
              <a:t>output</a:t>
            </a:r>
            <a:endParaRPr b="1"/>
          </a:p>
        </p:txBody>
      </p:sp>
      <p:grpSp>
        <p:nvGrpSpPr>
          <p:cNvPr id="2571" name="Google Shape;2571;p6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2572" name="Google Shape;2572;p6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3" name="Google Shape;2573;p6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4" name="Google Shape;2574;p6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75" name="Google Shape;2575;p6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576" name="Google Shape;2576;p6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77" name="Google Shape;2577;p6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578" name="Google Shape;2578;p6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579" name="Google Shape;2579;p6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580" name="Google Shape;2580;p6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581" name="Google Shape;2581;p6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2582" name="Google Shape;2582;p6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583" name="Google Shape;2583;p6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4" name="Google Shape;2584;p6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85" name="Google Shape;2585;p6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/DECLARING METHODS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86" name="Google Shape;2586;p64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7" name="Google Shape;2587;p64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8" name="Google Shape;2588;p64">
            <a:hlinkClick action="ppaction://hlinksldjump" r:id="rId5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9" name="Google Shape;2589;p64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90" name="Google Shape;2590;p64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2591" name="Google Shape;2591;p64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64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64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94" name="Google Shape;2594;p64"/>
          <p:cNvSpPr txBox="1"/>
          <p:nvPr>
            <p:ph idx="1" type="body"/>
          </p:nvPr>
        </p:nvSpPr>
        <p:spPr>
          <a:xfrm>
            <a:off x="4886400" y="1260675"/>
            <a:ext cx="3358800" cy="31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 square(float x)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return x*x;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2595" name="Google Shape;2595;p64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EXPOSE SUTD CS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9" name="Shape 2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" name="Google Shape;2600;p65"/>
          <p:cNvSpPr txBox="1"/>
          <p:nvPr>
            <p:ph idx="1" type="body"/>
          </p:nvPr>
        </p:nvSpPr>
        <p:spPr>
          <a:xfrm>
            <a:off x="843075" y="1265100"/>
            <a:ext cx="3358800" cy="31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use a method, </a:t>
            </a:r>
            <a:r>
              <a:rPr b="1" lang="en"/>
              <a:t>call the method</a:t>
            </a:r>
            <a:r>
              <a:rPr lang="en"/>
              <a:t> (see right side)</a:t>
            </a:r>
            <a:endParaRPr/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"/>
              <a:t>If method </a:t>
            </a:r>
            <a:r>
              <a:rPr lang="en"/>
              <a:t>returns a value and you want to keep it</a:t>
            </a:r>
            <a:r>
              <a:rPr lang="en"/>
              <a:t>, use it to </a:t>
            </a:r>
            <a:r>
              <a:rPr b="1" lang="en"/>
              <a:t>set a variable</a:t>
            </a:r>
            <a:endParaRPr b="1"/>
          </a:p>
        </p:txBody>
      </p:sp>
      <p:grpSp>
        <p:nvGrpSpPr>
          <p:cNvPr id="2601" name="Google Shape;2601;p6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2602" name="Google Shape;2602;p6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3" name="Google Shape;2603;p6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4" name="Google Shape;2604;p6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605" name="Google Shape;2605;p6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606" name="Google Shape;2606;p6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07" name="Google Shape;2607;p6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608" name="Google Shape;2608;p6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609" name="Google Shape;2609;p6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610" name="Google Shape;2610;p6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611" name="Google Shape;2611;p6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2612" name="Google Shape;2612;p6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613" name="Google Shape;2613;p6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4" name="Google Shape;2614;p6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15" name="Google Shape;2615;p6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/USING METHODS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16" name="Google Shape;2616;p65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7" name="Google Shape;2617;p65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8" name="Google Shape;2618;p65">
            <a:hlinkClick action="ppaction://hlinksldjump" r:id="rId5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9" name="Google Shape;2619;p65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20" name="Google Shape;2620;p65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2621" name="Google Shape;2621;p65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65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65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24" name="Google Shape;2624;p65"/>
          <p:cNvSpPr txBox="1"/>
          <p:nvPr>
            <p:ph idx="1" type="body"/>
          </p:nvPr>
        </p:nvSpPr>
        <p:spPr>
          <a:xfrm>
            <a:off x="4886375" y="1260675"/>
            <a:ext cx="3358800" cy="31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</a:t>
            </a:r>
            <a:r>
              <a:rPr lang="en"/>
              <a:t>.out.println(“Hello world”);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loat </a:t>
            </a:r>
            <a:r>
              <a:rPr lang="en"/>
              <a:t>result = square(2.0);</a:t>
            </a:r>
            <a:endParaRPr/>
          </a:p>
        </p:txBody>
      </p:sp>
      <p:sp>
        <p:nvSpPr>
          <p:cNvPr id="2625" name="Google Shape;2625;p65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EXPOSE SUTD CS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9" name="Shape 2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0" name="Google Shape;2630;p6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2631" name="Google Shape;2631;p6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2" name="Google Shape;2632;p6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3" name="Google Shape;2633;p6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634" name="Google Shape;2634;p6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635" name="Google Shape;2635;p6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36" name="Google Shape;2636;p6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637" name="Google Shape;2637;p6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638" name="Google Shape;2638;p6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639" name="Google Shape;2639;p6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640" name="Google Shape;2640;p6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2641" name="Google Shape;2641;p6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642" name="Google Shape;2642;p6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3" name="Google Shape;2643;p6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44" name="Google Shape;2644;p66"/>
          <p:cNvSpPr txBox="1"/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/NINETY NINE</a:t>
            </a:r>
            <a:endParaRPr/>
          </a:p>
        </p:txBody>
      </p:sp>
      <p:sp>
        <p:nvSpPr>
          <p:cNvPr id="2645" name="Google Shape;2645;p66"/>
          <p:cNvSpPr txBox="1"/>
          <p:nvPr>
            <p:ph idx="2" type="title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/03</a:t>
            </a:r>
            <a:endParaRPr/>
          </a:p>
        </p:txBody>
      </p:sp>
      <p:sp>
        <p:nvSpPr>
          <p:cNvPr id="2646" name="Google Shape;2646;p66"/>
          <p:cNvSpPr txBox="1"/>
          <p:nvPr>
            <p:ph idx="1" type="subTitle"/>
          </p:nvPr>
        </p:nvSpPr>
        <p:spPr>
          <a:xfrm>
            <a:off x="948600" y="3088100"/>
            <a:ext cx="44739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What we are making as our last exercise!</a:t>
            </a:r>
            <a:endParaRPr sz="1400"/>
          </a:p>
        </p:txBody>
      </p:sp>
      <p:sp>
        <p:nvSpPr>
          <p:cNvPr id="2647" name="Google Shape;2647;p66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48" name="Google Shape;2648;p66"/>
          <p:cNvGrpSpPr/>
          <p:nvPr/>
        </p:nvGrpSpPr>
        <p:grpSpPr>
          <a:xfrm>
            <a:off x="5380450" y="1070563"/>
            <a:ext cx="2867518" cy="3002387"/>
            <a:chOff x="5380450" y="1070563"/>
            <a:chExt cx="2867518" cy="3002387"/>
          </a:xfrm>
        </p:grpSpPr>
        <p:sp>
          <p:nvSpPr>
            <p:cNvPr id="2649" name="Google Shape;2649;p66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fmla="val 0" name="adj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66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66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fmla="val 7939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66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66"/>
            <p:cNvSpPr/>
            <p:nvPr/>
          </p:nvSpPr>
          <p:spPr>
            <a:xfrm>
              <a:off x="6146677" y="1070563"/>
              <a:ext cx="1369987" cy="3002387"/>
            </a:xfrm>
            <a:custGeom>
              <a:rect b="b" l="l" r="r" t="t"/>
              <a:pathLst>
                <a:path extrusionOk="0" h="44988" w="20528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54" name="Google Shape;2654;p66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2655" name="Google Shape;2655;p66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6" name="Google Shape;2656;p66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rect b="b" l="l" r="r" t="t"/>
                <a:pathLst>
                  <a:path extrusionOk="0" h="14209" w="14203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1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7" name="Google Shape;2657;p66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rect b="b" l="l" r="r" t="t"/>
                <a:pathLst>
                  <a:path extrusionOk="0" h="21753" w="2141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658" name="Google Shape;2658;p66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2659" name="Google Shape;2659;p66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0" name="Google Shape;2660;p66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1" name="Google Shape;2661;p66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662" name="Google Shape;2662;p66"/>
            <p:cNvGrpSpPr/>
            <p:nvPr/>
          </p:nvGrpSpPr>
          <p:grpSpPr>
            <a:xfrm>
              <a:off x="6533820" y="2611181"/>
              <a:ext cx="1714149" cy="744321"/>
              <a:chOff x="6709845" y="3859168"/>
              <a:chExt cx="1714149" cy="744321"/>
            </a:xfrm>
          </p:grpSpPr>
          <p:grpSp>
            <p:nvGrpSpPr>
              <p:cNvPr id="2663" name="Google Shape;2663;p66"/>
              <p:cNvGrpSpPr/>
              <p:nvPr/>
            </p:nvGrpSpPr>
            <p:grpSpPr>
              <a:xfrm>
                <a:off x="6709845" y="3859168"/>
                <a:ext cx="1714149" cy="744321"/>
                <a:chOff x="6709845" y="3859168"/>
                <a:chExt cx="1714149" cy="744321"/>
              </a:xfrm>
            </p:grpSpPr>
            <p:sp>
              <p:nvSpPr>
                <p:cNvPr id="2664" name="Google Shape;2664;p66"/>
                <p:cNvSpPr/>
                <p:nvPr/>
              </p:nvSpPr>
              <p:spPr>
                <a:xfrm>
                  <a:off x="6709845" y="3859168"/>
                  <a:ext cx="1714149" cy="744321"/>
                </a:xfrm>
                <a:custGeom>
                  <a:rect b="b" l="l" r="r" t="t"/>
                  <a:pathLst>
                    <a:path extrusionOk="0" h="13295" w="30618">
                      <a:moveTo>
                        <a:pt x="2363" y="1"/>
                      </a:moveTo>
                      <a:cubicBezTo>
                        <a:pt x="1058" y="1"/>
                        <a:pt x="0" y="1059"/>
                        <a:pt x="0" y="2363"/>
                      </a:cubicBezTo>
                      <a:lnTo>
                        <a:pt x="0" y="10932"/>
                      </a:lnTo>
                      <a:cubicBezTo>
                        <a:pt x="0" y="12236"/>
                        <a:pt x="1058" y="13294"/>
                        <a:pt x="2363" y="13294"/>
                      </a:cubicBezTo>
                      <a:lnTo>
                        <a:pt x="28256" y="13294"/>
                      </a:lnTo>
                      <a:cubicBezTo>
                        <a:pt x="29560" y="13294"/>
                        <a:pt x="30617" y="12236"/>
                        <a:pt x="30617" y="10932"/>
                      </a:cubicBezTo>
                      <a:lnTo>
                        <a:pt x="30617" y="2363"/>
                      </a:lnTo>
                      <a:cubicBezTo>
                        <a:pt x="30617" y="1059"/>
                        <a:pt x="29560" y="1"/>
                        <a:pt x="2825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C5C7F4"/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3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5" name="Google Shape;2665;p66"/>
                <p:cNvSpPr/>
                <p:nvPr/>
              </p:nvSpPr>
              <p:spPr>
                <a:xfrm>
                  <a:off x="6913802" y="4007811"/>
                  <a:ext cx="309765" cy="164260"/>
                </a:xfrm>
                <a:custGeom>
                  <a:rect b="b" l="l" r="r" t="t"/>
                  <a:pathLst>
                    <a:path extrusionOk="0" h="2934" w="5533">
                      <a:moveTo>
                        <a:pt x="1465" y="0"/>
                      </a:moveTo>
                      <a:cubicBezTo>
                        <a:pt x="659" y="0"/>
                        <a:pt x="0" y="658"/>
                        <a:pt x="0" y="1471"/>
                      </a:cubicBezTo>
                      <a:cubicBezTo>
                        <a:pt x="0" y="2276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6"/>
                        <a:pt x="5532" y="1471"/>
                      </a:cubicBezTo>
                      <a:cubicBezTo>
                        <a:pt x="5532" y="658"/>
                        <a:pt x="4874" y="0"/>
                        <a:pt x="4068" y="0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6" name="Google Shape;2666;p66"/>
                <p:cNvSpPr/>
                <p:nvPr/>
              </p:nvSpPr>
              <p:spPr>
                <a:xfrm>
                  <a:off x="6899134" y="3993367"/>
                  <a:ext cx="193092" cy="193484"/>
                </a:xfrm>
                <a:custGeom>
                  <a:rect b="b" l="l" r="r" t="t"/>
                  <a:pathLst>
                    <a:path extrusionOk="0" h="3456" w="3449">
                      <a:moveTo>
                        <a:pt x="1727" y="0"/>
                      </a:moveTo>
                      <a:cubicBezTo>
                        <a:pt x="772" y="0"/>
                        <a:pt x="0" y="773"/>
                        <a:pt x="0" y="1729"/>
                      </a:cubicBezTo>
                      <a:cubicBezTo>
                        <a:pt x="0" y="2677"/>
                        <a:pt x="772" y="3456"/>
                        <a:pt x="1727" y="3456"/>
                      </a:cubicBezTo>
                      <a:cubicBezTo>
                        <a:pt x="2677" y="3456"/>
                        <a:pt x="3448" y="2677"/>
                        <a:pt x="3448" y="1729"/>
                      </a:cubicBezTo>
                      <a:cubicBezTo>
                        <a:pt x="3448" y="773"/>
                        <a:pt x="2677" y="0"/>
                        <a:pt x="172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3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7" name="Google Shape;2667;p66"/>
                <p:cNvSpPr/>
                <p:nvPr/>
              </p:nvSpPr>
              <p:spPr>
                <a:xfrm>
                  <a:off x="6927239" y="4021584"/>
                  <a:ext cx="136883" cy="136771"/>
                </a:xfrm>
                <a:custGeom>
                  <a:rect b="b" l="l" r="r" t="t"/>
                  <a:pathLst>
                    <a:path extrusionOk="0" h="2443" w="2445">
                      <a:moveTo>
                        <a:pt x="1225" y="0"/>
                      </a:moveTo>
                      <a:cubicBezTo>
                        <a:pt x="550" y="0"/>
                        <a:pt x="1" y="549"/>
                        <a:pt x="1" y="1225"/>
                      </a:cubicBezTo>
                      <a:cubicBezTo>
                        <a:pt x="1" y="1899"/>
                        <a:pt x="550" y="2442"/>
                        <a:pt x="1225" y="2442"/>
                      </a:cubicBezTo>
                      <a:cubicBezTo>
                        <a:pt x="1895" y="2442"/>
                        <a:pt x="2444" y="1899"/>
                        <a:pt x="2444" y="1225"/>
                      </a:cubicBezTo>
                      <a:cubicBezTo>
                        <a:pt x="2444" y="549"/>
                        <a:pt x="1895" y="0"/>
                        <a:pt x="12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8" name="Google Shape;2668;p66"/>
                <p:cNvSpPr/>
                <p:nvPr/>
              </p:nvSpPr>
              <p:spPr>
                <a:xfrm>
                  <a:off x="6913802" y="4290541"/>
                  <a:ext cx="309765" cy="164316"/>
                </a:xfrm>
                <a:custGeom>
                  <a:rect b="b" l="l" r="r" t="t"/>
                  <a:pathLst>
                    <a:path extrusionOk="0" h="2935" w="5533">
                      <a:moveTo>
                        <a:pt x="1465" y="1"/>
                      </a:moveTo>
                      <a:cubicBezTo>
                        <a:pt x="659" y="1"/>
                        <a:pt x="0" y="658"/>
                        <a:pt x="0" y="1471"/>
                      </a:cubicBezTo>
                      <a:cubicBezTo>
                        <a:pt x="0" y="2277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7"/>
                        <a:pt x="5532" y="1471"/>
                      </a:cubicBezTo>
                      <a:cubicBezTo>
                        <a:pt x="5532" y="658"/>
                        <a:pt x="4874" y="1"/>
                        <a:pt x="4068" y="1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9" name="Google Shape;2669;p66"/>
                <p:cNvSpPr/>
                <p:nvPr/>
              </p:nvSpPr>
              <p:spPr>
                <a:xfrm>
                  <a:off x="7041282" y="4276097"/>
                  <a:ext cx="193428" cy="193484"/>
                </a:xfrm>
                <a:custGeom>
                  <a:rect b="b" l="l" r="r" t="t"/>
                  <a:pathLst>
                    <a:path extrusionOk="0" h="3456" w="3455">
                      <a:moveTo>
                        <a:pt x="1728" y="1"/>
                      </a:moveTo>
                      <a:cubicBezTo>
                        <a:pt x="772" y="1"/>
                        <a:pt x="1" y="773"/>
                        <a:pt x="1" y="1729"/>
                      </a:cubicBezTo>
                      <a:cubicBezTo>
                        <a:pt x="1" y="2677"/>
                        <a:pt x="772" y="3456"/>
                        <a:pt x="1728" y="3456"/>
                      </a:cubicBezTo>
                      <a:cubicBezTo>
                        <a:pt x="2683" y="3456"/>
                        <a:pt x="3454" y="2677"/>
                        <a:pt x="3454" y="1729"/>
                      </a:cubicBezTo>
                      <a:cubicBezTo>
                        <a:pt x="3454" y="773"/>
                        <a:pt x="2683" y="1"/>
                        <a:pt x="17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3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0" name="Google Shape;2670;p66"/>
                <p:cNvSpPr/>
                <p:nvPr/>
              </p:nvSpPr>
              <p:spPr>
                <a:xfrm>
                  <a:off x="7069779" y="4304314"/>
                  <a:ext cx="136491" cy="136771"/>
                </a:xfrm>
                <a:custGeom>
                  <a:rect b="b" l="l" r="r" t="t"/>
                  <a:pathLst>
                    <a:path extrusionOk="0" h="2443" w="2438">
                      <a:moveTo>
                        <a:pt x="1219" y="0"/>
                      </a:moveTo>
                      <a:cubicBezTo>
                        <a:pt x="543" y="0"/>
                        <a:pt x="1" y="550"/>
                        <a:pt x="1" y="1225"/>
                      </a:cubicBezTo>
                      <a:cubicBezTo>
                        <a:pt x="1" y="1899"/>
                        <a:pt x="543" y="2443"/>
                        <a:pt x="1219" y="2443"/>
                      </a:cubicBezTo>
                      <a:cubicBezTo>
                        <a:pt x="1894" y="2443"/>
                        <a:pt x="2438" y="1899"/>
                        <a:pt x="2438" y="1225"/>
                      </a:cubicBezTo>
                      <a:cubicBezTo>
                        <a:pt x="2438" y="550"/>
                        <a:pt x="1894" y="0"/>
                        <a:pt x="12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1" name="Google Shape;2671;p66"/>
                <p:cNvSpPr/>
                <p:nvPr/>
              </p:nvSpPr>
              <p:spPr>
                <a:xfrm>
                  <a:off x="7455972" y="4025727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24"/>
                      </a:cubicBezTo>
                      <a:cubicBezTo>
                        <a:pt x="1" y="1597"/>
                        <a:pt x="464" y="2054"/>
                        <a:pt x="1030" y="2054"/>
                      </a:cubicBezTo>
                      <a:cubicBezTo>
                        <a:pt x="1596" y="2054"/>
                        <a:pt x="2060" y="1597"/>
                        <a:pt x="2060" y="1024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2" name="Google Shape;2672;p66"/>
                <p:cNvSpPr/>
                <p:nvPr/>
              </p:nvSpPr>
              <p:spPr>
                <a:xfrm>
                  <a:off x="7455972" y="4315231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30"/>
                      </a:cubicBezTo>
                      <a:cubicBezTo>
                        <a:pt x="1" y="1595"/>
                        <a:pt x="464" y="2054"/>
                        <a:pt x="1030" y="2054"/>
                      </a:cubicBezTo>
                      <a:cubicBezTo>
                        <a:pt x="1596" y="2054"/>
                        <a:pt x="2060" y="1595"/>
                        <a:pt x="2060" y="1030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673" name="Google Shape;2673;p66"/>
              <p:cNvGrpSpPr/>
              <p:nvPr/>
            </p:nvGrpSpPr>
            <p:grpSpPr>
              <a:xfrm>
                <a:off x="7629944" y="4025885"/>
                <a:ext cx="545407" cy="410286"/>
                <a:chOff x="7629944" y="4025885"/>
                <a:chExt cx="545407" cy="410286"/>
              </a:xfrm>
            </p:grpSpPr>
            <p:sp>
              <p:nvSpPr>
                <p:cNvPr id="2674" name="Google Shape;2674;p66"/>
                <p:cNvSpPr/>
                <p:nvPr/>
              </p:nvSpPr>
              <p:spPr>
                <a:xfrm>
                  <a:off x="7629952" y="4025885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5" name="Google Shape;2675;p66"/>
                <p:cNvSpPr/>
                <p:nvPr/>
              </p:nvSpPr>
              <p:spPr>
                <a:xfrm>
                  <a:off x="7629952" y="4309442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6" name="Google Shape;2676;p66"/>
                <p:cNvSpPr/>
                <p:nvPr/>
              </p:nvSpPr>
              <p:spPr>
                <a:xfrm>
                  <a:off x="7629944" y="4107719"/>
                  <a:ext cx="367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7" name="Google Shape;2677;p66"/>
                <p:cNvSpPr/>
                <p:nvPr/>
              </p:nvSpPr>
              <p:spPr>
                <a:xfrm>
                  <a:off x="7629945" y="4389971"/>
                  <a:ext cx="460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678" name="Google Shape;2678;p66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2679" name="Google Shape;2679;p66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fmla="val 18293" name="adj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680" name="Google Shape;2680;p66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2681" name="Google Shape;2681;p66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2" name="Google Shape;2682;p66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683" name="Google Shape;2683;p66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2684" name="Google Shape;2684;p66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3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5" name="Google Shape;2685;p66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3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6" name="Google Shape;2686;p66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3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7" name="Google Shape;2687;p66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8" name="Google Shape;2688;p66">
            <a:hlinkClick action="ppaction://hlinksldjump" r:id="rId5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9" name="Google Shape;2689;p66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0" name="Google Shape;2690;p66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EXPOSE SUTD CS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" name="Google Shape;563;p31"/>
          <p:cNvGrpSpPr/>
          <p:nvPr/>
        </p:nvGrpSpPr>
        <p:grpSpPr>
          <a:xfrm>
            <a:off x="6218096" y="3511801"/>
            <a:ext cx="737100" cy="737100"/>
            <a:chOff x="991075" y="1881675"/>
            <a:chExt cx="737100" cy="737100"/>
          </a:xfrm>
        </p:grpSpPr>
        <p:sp>
          <p:nvSpPr>
            <p:cNvPr id="564" name="Google Shape;564;p31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1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6" name="Google Shape;566;p31"/>
          <p:cNvGrpSpPr/>
          <p:nvPr/>
        </p:nvGrpSpPr>
        <p:grpSpPr>
          <a:xfrm>
            <a:off x="5049283" y="2519813"/>
            <a:ext cx="737100" cy="737100"/>
            <a:chOff x="991075" y="1881675"/>
            <a:chExt cx="737100" cy="737100"/>
          </a:xfrm>
        </p:grpSpPr>
        <p:sp>
          <p:nvSpPr>
            <p:cNvPr id="567" name="Google Shape;567;p31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1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9" name="Google Shape;569;p31"/>
          <p:cNvGrpSpPr/>
          <p:nvPr/>
        </p:nvGrpSpPr>
        <p:grpSpPr>
          <a:xfrm>
            <a:off x="7386908" y="2519813"/>
            <a:ext cx="737100" cy="737100"/>
            <a:chOff x="991075" y="1881675"/>
            <a:chExt cx="737100" cy="737100"/>
          </a:xfrm>
        </p:grpSpPr>
        <p:sp>
          <p:nvSpPr>
            <p:cNvPr id="570" name="Google Shape;570;p31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1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31"/>
          <p:cNvGrpSpPr/>
          <p:nvPr/>
        </p:nvGrpSpPr>
        <p:grpSpPr>
          <a:xfrm>
            <a:off x="6218096" y="1526376"/>
            <a:ext cx="737100" cy="737100"/>
            <a:chOff x="991075" y="1881675"/>
            <a:chExt cx="737100" cy="737100"/>
          </a:xfrm>
        </p:grpSpPr>
        <p:sp>
          <p:nvSpPr>
            <p:cNvPr id="573" name="Google Shape;573;p31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1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5" name="Google Shape;575;p31"/>
          <p:cNvSpPr txBox="1"/>
          <p:nvPr>
            <p:ph idx="1" type="body"/>
          </p:nvPr>
        </p:nvSpPr>
        <p:spPr>
          <a:xfrm>
            <a:off x="1056600" y="1598400"/>
            <a:ext cx="3492000" cy="25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</a:pPr>
            <a:r>
              <a:rPr lang="en"/>
              <a:t>Programming language</a:t>
            </a:r>
            <a:br>
              <a:rPr lang="en"/>
            </a:br>
            <a:endParaRPr/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/>
              <a:t>Portable (across different computer/devices) with Java Virtual Machine</a:t>
            </a:r>
            <a:endParaRPr/>
          </a:p>
        </p:txBody>
      </p:sp>
      <p:grpSp>
        <p:nvGrpSpPr>
          <p:cNvPr id="576" name="Google Shape;576;p3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77" name="Google Shape;577;p3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8" name="Google Shape;578;p3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9" name="Google Shape;579;p3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80" name="Google Shape;580;p31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81" name="Google Shape;581;p3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2" name="Google Shape;582;p3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83" name="Google Shape;583;p3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84" name="Google Shape;584;p3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85" name="Google Shape;585;p3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86" name="Google Shape;586;p3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587" name="Google Shape;587;p3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88" name="Google Shape;588;p3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3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90" name="Google Shape;590;p3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/WHAT IS JAVA</a:t>
            </a:r>
            <a:endParaRPr/>
          </a:p>
        </p:txBody>
      </p:sp>
      <p:sp>
        <p:nvSpPr>
          <p:cNvPr id="591" name="Google Shape;591;p31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31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31">
            <a:hlinkClick action="ppaction://hlinksldjump" r:id="rId5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31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5" name="Google Shape;595;p31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596" name="Google Shape;596;p31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1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1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9" name="Google Shape;599;p31"/>
          <p:cNvGrpSpPr/>
          <p:nvPr/>
        </p:nvGrpSpPr>
        <p:grpSpPr>
          <a:xfrm>
            <a:off x="6460895" y="1718829"/>
            <a:ext cx="251501" cy="352224"/>
            <a:chOff x="3936811" y="1333475"/>
            <a:chExt cx="289681" cy="405694"/>
          </a:xfrm>
        </p:grpSpPr>
        <p:sp>
          <p:nvSpPr>
            <p:cNvPr id="600" name="Google Shape;600;p31"/>
            <p:cNvSpPr/>
            <p:nvPr/>
          </p:nvSpPr>
          <p:spPr>
            <a:xfrm>
              <a:off x="4074670" y="1333475"/>
              <a:ext cx="105429" cy="193582"/>
            </a:xfrm>
            <a:custGeom>
              <a:rect b="b" l="l" r="r" t="t"/>
              <a:pathLst>
                <a:path extrusionOk="0" h="6768" w="3686">
                  <a:moveTo>
                    <a:pt x="302" y="0"/>
                  </a:moveTo>
                  <a:lnTo>
                    <a:pt x="1" y="394"/>
                  </a:lnTo>
                  <a:lnTo>
                    <a:pt x="302" y="765"/>
                  </a:lnTo>
                  <a:cubicBezTo>
                    <a:pt x="1646" y="765"/>
                    <a:pt x="2805" y="1924"/>
                    <a:pt x="2805" y="3384"/>
                  </a:cubicBezTo>
                  <a:lnTo>
                    <a:pt x="2805" y="6767"/>
                  </a:lnTo>
                  <a:lnTo>
                    <a:pt x="3686" y="6767"/>
                  </a:lnTo>
                  <a:lnTo>
                    <a:pt x="3686" y="3384"/>
                  </a:lnTo>
                  <a:cubicBezTo>
                    <a:pt x="3686" y="1437"/>
                    <a:pt x="2133" y="0"/>
                    <a:pt x="3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1"/>
            <p:cNvSpPr/>
            <p:nvPr/>
          </p:nvSpPr>
          <p:spPr>
            <a:xfrm>
              <a:off x="3986520" y="1333475"/>
              <a:ext cx="96791" cy="193582"/>
            </a:xfrm>
            <a:custGeom>
              <a:rect b="b" l="l" r="r" t="t"/>
              <a:pathLst>
                <a:path extrusionOk="0" h="6768" w="3384">
                  <a:moveTo>
                    <a:pt x="3384" y="0"/>
                  </a:moveTo>
                  <a:cubicBezTo>
                    <a:pt x="1437" y="0"/>
                    <a:pt x="0" y="1437"/>
                    <a:pt x="0" y="3384"/>
                  </a:cubicBezTo>
                  <a:lnTo>
                    <a:pt x="0" y="6767"/>
                  </a:lnTo>
                  <a:lnTo>
                    <a:pt x="765" y="6767"/>
                  </a:lnTo>
                  <a:lnTo>
                    <a:pt x="765" y="3384"/>
                  </a:lnTo>
                  <a:cubicBezTo>
                    <a:pt x="765" y="1924"/>
                    <a:pt x="1924" y="765"/>
                    <a:pt x="3384" y="765"/>
                  </a:cubicBezTo>
                  <a:lnTo>
                    <a:pt x="33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1"/>
            <p:cNvSpPr/>
            <p:nvPr/>
          </p:nvSpPr>
          <p:spPr>
            <a:xfrm>
              <a:off x="4066719" y="1449455"/>
              <a:ext cx="159774" cy="289715"/>
            </a:xfrm>
            <a:custGeom>
              <a:rect b="b" l="l" r="r" t="t"/>
              <a:pathLst>
                <a:path extrusionOk="0" h="10129" w="5586">
                  <a:moveTo>
                    <a:pt x="580" y="1"/>
                  </a:moveTo>
                  <a:lnTo>
                    <a:pt x="1" y="5030"/>
                  </a:lnTo>
                  <a:lnTo>
                    <a:pt x="580" y="10128"/>
                  </a:lnTo>
                  <a:cubicBezTo>
                    <a:pt x="3384" y="10128"/>
                    <a:pt x="5586" y="7811"/>
                    <a:pt x="5586" y="5123"/>
                  </a:cubicBezTo>
                  <a:cubicBezTo>
                    <a:pt x="5586" y="2318"/>
                    <a:pt x="3384" y="1"/>
                    <a:pt x="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1"/>
            <p:cNvSpPr/>
            <p:nvPr/>
          </p:nvSpPr>
          <p:spPr>
            <a:xfrm>
              <a:off x="3936811" y="1449455"/>
              <a:ext cx="146502" cy="289715"/>
            </a:xfrm>
            <a:custGeom>
              <a:rect b="b" l="l" r="r" t="t"/>
              <a:pathLst>
                <a:path extrusionOk="0" h="10129" w="5122">
                  <a:moveTo>
                    <a:pt x="5122" y="1"/>
                  </a:moveTo>
                  <a:cubicBezTo>
                    <a:pt x="2318" y="1"/>
                    <a:pt x="0" y="2318"/>
                    <a:pt x="0" y="5123"/>
                  </a:cubicBezTo>
                  <a:cubicBezTo>
                    <a:pt x="0" y="7811"/>
                    <a:pt x="2318" y="10128"/>
                    <a:pt x="5122" y="10128"/>
                  </a:cubicBezTo>
                  <a:lnTo>
                    <a:pt x="5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1"/>
            <p:cNvSpPr/>
            <p:nvPr/>
          </p:nvSpPr>
          <p:spPr>
            <a:xfrm>
              <a:off x="4066719" y="1487924"/>
              <a:ext cx="121332" cy="212803"/>
            </a:xfrm>
            <a:custGeom>
              <a:rect b="b" l="l" r="r" t="t"/>
              <a:pathLst>
                <a:path extrusionOk="0" h="7440" w="4242">
                  <a:moveTo>
                    <a:pt x="580" y="0"/>
                  </a:moveTo>
                  <a:lnTo>
                    <a:pt x="1" y="3778"/>
                  </a:lnTo>
                  <a:lnTo>
                    <a:pt x="580" y="7439"/>
                  </a:lnTo>
                  <a:cubicBezTo>
                    <a:pt x="2596" y="7439"/>
                    <a:pt x="4242" y="5794"/>
                    <a:pt x="4242" y="3778"/>
                  </a:cubicBezTo>
                  <a:cubicBezTo>
                    <a:pt x="4242" y="1738"/>
                    <a:pt x="2596" y="0"/>
                    <a:pt x="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1"/>
            <p:cNvSpPr/>
            <p:nvPr/>
          </p:nvSpPr>
          <p:spPr>
            <a:xfrm>
              <a:off x="3977911" y="1487924"/>
              <a:ext cx="105400" cy="212803"/>
            </a:xfrm>
            <a:custGeom>
              <a:rect b="b" l="l" r="r" t="t"/>
              <a:pathLst>
                <a:path extrusionOk="0" h="7440" w="3685">
                  <a:moveTo>
                    <a:pt x="3685" y="0"/>
                  </a:moveTo>
                  <a:cubicBezTo>
                    <a:pt x="1646" y="0"/>
                    <a:pt x="0" y="1738"/>
                    <a:pt x="0" y="3778"/>
                  </a:cubicBezTo>
                  <a:cubicBezTo>
                    <a:pt x="0" y="5794"/>
                    <a:pt x="1646" y="7439"/>
                    <a:pt x="3685" y="7439"/>
                  </a:cubicBezTo>
                  <a:lnTo>
                    <a:pt x="36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4069378" y="1598612"/>
              <a:ext cx="24541" cy="44448"/>
            </a:xfrm>
            <a:custGeom>
              <a:rect b="b" l="l" r="r" t="t"/>
              <a:pathLst>
                <a:path extrusionOk="0" h="1554" w="858">
                  <a:moveTo>
                    <a:pt x="0" y="0"/>
                  </a:moveTo>
                  <a:lnTo>
                    <a:pt x="0" y="1553"/>
                  </a:lnTo>
                  <a:lnTo>
                    <a:pt x="858" y="1553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4066719" y="1546242"/>
              <a:ext cx="49740" cy="66301"/>
            </a:xfrm>
            <a:custGeom>
              <a:rect b="b" l="l" r="r" t="t"/>
              <a:pathLst>
                <a:path extrusionOk="0" h="2318" w="1739">
                  <a:moveTo>
                    <a:pt x="580" y="0"/>
                  </a:moveTo>
                  <a:lnTo>
                    <a:pt x="1" y="1159"/>
                  </a:lnTo>
                  <a:lnTo>
                    <a:pt x="580" y="2318"/>
                  </a:lnTo>
                  <a:cubicBezTo>
                    <a:pt x="1159" y="2318"/>
                    <a:pt x="1739" y="1831"/>
                    <a:pt x="1739" y="1159"/>
                  </a:cubicBezTo>
                  <a:cubicBezTo>
                    <a:pt x="1739" y="487"/>
                    <a:pt x="1159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4050158" y="1546242"/>
              <a:ext cx="33150" cy="66301"/>
            </a:xfrm>
            <a:custGeom>
              <a:rect b="b" l="l" r="r" t="t"/>
              <a:pathLst>
                <a:path extrusionOk="0" h="2318" w="1159">
                  <a:moveTo>
                    <a:pt x="1159" y="0"/>
                  </a:moveTo>
                  <a:cubicBezTo>
                    <a:pt x="487" y="0"/>
                    <a:pt x="0" y="487"/>
                    <a:pt x="0" y="1159"/>
                  </a:cubicBezTo>
                  <a:cubicBezTo>
                    <a:pt x="0" y="1831"/>
                    <a:pt x="487" y="2318"/>
                    <a:pt x="1159" y="2318"/>
                  </a:cubicBezTo>
                  <a:lnTo>
                    <a:pt x="11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9" name="Google Shape;609;p31"/>
          <p:cNvGrpSpPr/>
          <p:nvPr/>
        </p:nvGrpSpPr>
        <p:grpSpPr>
          <a:xfrm>
            <a:off x="7600325" y="2733830"/>
            <a:ext cx="355101" cy="309068"/>
            <a:chOff x="7383596" y="1963168"/>
            <a:chExt cx="409009" cy="355987"/>
          </a:xfrm>
        </p:grpSpPr>
        <p:sp>
          <p:nvSpPr>
            <p:cNvPr id="610" name="Google Shape;610;p31"/>
            <p:cNvSpPr/>
            <p:nvPr/>
          </p:nvSpPr>
          <p:spPr>
            <a:xfrm>
              <a:off x="7571165" y="1987680"/>
              <a:ext cx="221441" cy="331474"/>
            </a:xfrm>
            <a:custGeom>
              <a:rect b="b" l="l" r="r" t="t"/>
              <a:pathLst>
                <a:path extrusionOk="0" h="11589" w="7742">
                  <a:moveTo>
                    <a:pt x="580" y="1"/>
                  </a:moveTo>
                  <a:lnTo>
                    <a:pt x="1" y="11009"/>
                  </a:lnTo>
                  <a:lnTo>
                    <a:pt x="1739" y="11588"/>
                  </a:lnTo>
                  <a:lnTo>
                    <a:pt x="7741" y="1158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1"/>
            <p:cNvSpPr/>
            <p:nvPr/>
          </p:nvSpPr>
          <p:spPr>
            <a:xfrm>
              <a:off x="7383596" y="1963168"/>
              <a:ext cx="204193" cy="355987"/>
            </a:xfrm>
            <a:custGeom>
              <a:rect b="b" l="l" r="r" t="t"/>
              <a:pathLst>
                <a:path extrusionOk="0" h="12446" w="7139">
                  <a:moveTo>
                    <a:pt x="0" y="1"/>
                  </a:moveTo>
                  <a:lnTo>
                    <a:pt x="0" y="12445"/>
                  </a:lnTo>
                  <a:lnTo>
                    <a:pt x="5979" y="12445"/>
                  </a:lnTo>
                  <a:lnTo>
                    <a:pt x="7138" y="11866"/>
                  </a:lnTo>
                  <a:lnTo>
                    <a:pt x="7138" y="858"/>
                  </a:lnTo>
                  <a:lnTo>
                    <a:pt x="5701" y="858"/>
                  </a:lnTo>
                  <a:lnTo>
                    <a:pt x="5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1"/>
            <p:cNvSpPr/>
            <p:nvPr/>
          </p:nvSpPr>
          <p:spPr>
            <a:xfrm>
              <a:off x="7571165" y="2062587"/>
              <a:ext cx="102111" cy="256564"/>
            </a:xfrm>
            <a:custGeom>
              <a:rect b="b" l="l" r="r" t="t"/>
              <a:pathLst>
                <a:path extrusionOk="0" h="8970" w="3570">
                  <a:moveTo>
                    <a:pt x="1461" y="1"/>
                  </a:moveTo>
                  <a:lnTo>
                    <a:pt x="1461" y="2504"/>
                  </a:lnTo>
                  <a:lnTo>
                    <a:pt x="580" y="2504"/>
                  </a:lnTo>
                  <a:lnTo>
                    <a:pt x="1" y="4450"/>
                  </a:lnTo>
                  <a:lnTo>
                    <a:pt x="580" y="8969"/>
                  </a:lnTo>
                  <a:lnTo>
                    <a:pt x="1739" y="8969"/>
                  </a:lnTo>
                  <a:lnTo>
                    <a:pt x="1739" y="5493"/>
                  </a:lnTo>
                  <a:cubicBezTo>
                    <a:pt x="2805" y="5030"/>
                    <a:pt x="3570" y="3964"/>
                    <a:pt x="3570" y="2805"/>
                  </a:cubicBezTo>
                  <a:cubicBezTo>
                    <a:pt x="3570" y="1438"/>
                    <a:pt x="2712" y="395"/>
                    <a:pt x="14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1"/>
            <p:cNvSpPr/>
            <p:nvPr/>
          </p:nvSpPr>
          <p:spPr>
            <a:xfrm>
              <a:off x="7502235" y="2062587"/>
              <a:ext cx="85550" cy="256564"/>
            </a:xfrm>
            <a:custGeom>
              <a:rect b="b" l="l" r="r" t="t"/>
              <a:pathLst>
                <a:path extrusionOk="0" h="8970" w="2991">
                  <a:moveTo>
                    <a:pt x="2133" y="1"/>
                  </a:moveTo>
                  <a:cubicBezTo>
                    <a:pt x="881" y="395"/>
                    <a:pt x="1" y="1438"/>
                    <a:pt x="1" y="2805"/>
                  </a:cubicBezTo>
                  <a:cubicBezTo>
                    <a:pt x="1" y="3964"/>
                    <a:pt x="765" y="5030"/>
                    <a:pt x="1831" y="5493"/>
                  </a:cubicBezTo>
                  <a:lnTo>
                    <a:pt x="1831" y="8969"/>
                  </a:lnTo>
                  <a:lnTo>
                    <a:pt x="2990" y="8969"/>
                  </a:lnTo>
                  <a:lnTo>
                    <a:pt x="2990" y="2504"/>
                  </a:lnTo>
                  <a:lnTo>
                    <a:pt x="2133" y="2504"/>
                  </a:lnTo>
                  <a:lnTo>
                    <a:pt x="21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4" name="Google Shape;614;p31"/>
          <p:cNvGrpSpPr/>
          <p:nvPr/>
        </p:nvGrpSpPr>
        <p:grpSpPr>
          <a:xfrm>
            <a:off x="5240294" y="2712254"/>
            <a:ext cx="355101" cy="352218"/>
            <a:chOff x="3075107" y="3153624"/>
            <a:chExt cx="409009" cy="405688"/>
          </a:xfrm>
        </p:grpSpPr>
        <p:sp>
          <p:nvSpPr>
            <p:cNvPr id="615" name="Google Shape;615;p31"/>
            <p:cNvSpPr/>
            <p:nvPr/>
          </p:nvSpPr>
          <p:spPr>
            <a:xfrm>
              <a:off x="3262704" y="3172844"/>
              <a:ext cx="221412" cy="226732"/>
            </a:xfrm>
            <a:custGeom>
              <a:rect b="b" l="l" r="r" t="t"/>
              <a:pathLst>
                <a:path extrusionOk="0" h="7927" w="7741">
                  <a:moveTo>
                    <a:pt x="579" y="1"/>
                  </a:moveTo>
                  <a:lnTo>
                    <a:pt x="0" y="4242"/>
                  </a:lnTo>
                  <a:lnTo>
                    <a:pt x="579" y="7927"/>
                  </a:lnTo>
                  <a:lnTo>
                    <a:pt x="5516" y="7927"/>
                  </a:lnTo>
                  <a:cubicBezTo>
                    <a:pt x="6675" y="7927"/>
                    <a:pt x="7741" y="6953"/>
                    <a:pt x="7741" y="5702"/>
                  </a:cubicBezTo>
                  <a:cubicBezTo>
                    <a:pt x="7741" y="4450"/>
                    <a:pt x="6767" y="3477"/>
                    <a:pt x="5516" y="3477"/>
                  </a:cubicBezTo>
                  <a:cubicBezTo>
                    <a:pt x="5423" y="2133"/>
                    <a:pt x="4264" y="974"/>
                    <a:pt x="2897" y="974"/>
                  </a:cubicBezTo>
                  <a:cubicBezTo>
                    <a:pt x="2410" y="974"/>
                    <a:pt x="2040" y="1067"/>
                    <a:pt x="1646" y="1252"/>
                  </a:cubicBezTo>
                  <a:cubicBezTo>
                    <a:pt x="1460" y="766"/>
                    <a:pt x="1066" y="279"/>
                    <a:pt x="5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1"/>
            <p:cNvSpPr/>
            <p:nvPr/>
          </p:nvSpPr>
          <p:spPr>
            <a:xfrm>
              <a:off x="3075107" y="3153624"/>
              <a:ext cx="204193" cy="245953"/>
            </a:xfrm>
            <a:custGeom>
              <a:rect b="b" l="l" r="r" t="t"/>
              <a:pathLst>
                <a:path extrusionOk="0" h="8599" w="7139">
                  <a:moveTo>
                    <a:pt x="5215" y="1"/>
                  </a:moveTo>
                  <a:cubicBezTo>
                    <a:pt x="3291" y="1"/>
                    <a:pt x="1739" y="1530"/>
                    <a:pt x="1739" y="3384"/>
                  </a:cubicBezTo>
                  <a:cubicBezTo>
                    <a:pt x="1739" y="3662"/>
                    <a:pt x="1831" y="3964"/>
                    <a:pt x="1831" y="4149"/>
                  </a:cubicBezTo>
                  <a:cubicBezTo>
                    <a:pt x="858" y="4334"/>
                    <a:pt x="1" y="5308"/>
                    <a:pt x="1" y="6374"/>
                  </a:cubicBezTo>
                  <a:cubicBezTo>
                    <a:pt x="1" y="7625"/>
                    <a:pt x="1067" y="8599"/>
                    <a:pt x="2225" y="8599"/>
                  </a:cubicBezTo>
                  <a:lnTo>
                    <a:pt x="7138" y="8599"/>
                  </a:lnTo>
                  <a:lnTo>
                    <a:pt x="7138" y="673"/>
                  </a:lnTo>
                  <a:cubicBezTo>
                    <a:pt x="6559" y="186"/>
                    <a:pt x="5887" y="1"/>
                    <a:pt x="5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1"/>
            <p:cNvSpPr/>
            <p:nvPr/>
          </p:nvSpPr>
          <p:spPr>
            <a:xfrm>
              <a:off x="3177186" y="3487691"/>
              <a:ext cx="102111" cy="71621"/>
            </a:xfrm>
            <a:custGeom>
              <a:rect b="b" l="l" r="r" t="t"/>
              <a:pathLst>
                <a:path extrusionOk="0" h="2504" w="3570">
                  <a:moveTo>
                    <a:pt x="1924" y="1"/>
                  </a:moveTo>
                  <a:lnTo>
                    <a:pt x="0" y="974"/>
                  </a:lnTo>
                  <a:cubicBezTo>
                    <a:pt x="881" y="1924"/>
                    <a:pt x="2133" y="2504"/>
                    <a:pt x="3569" y="2504"/>
                  </a:cubicBezTo>
                  <a:lnTo>
                    <a:pt x="19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1"/>
            <p:cNvSpPr/>
            <p:nvPr/>
          </p:nvSpPr>
          <p:spPr>
            <a:xfrm>
              <a:off x="3144037" y="3412812"/>
              <a:ext cx="77599" cy="102769"/>
            </a:xfrm>
            <a:custGeom>
              <a:rect b="b" l="l" r="r" t="t"/>
              <a:pathLst>
                <a:path extrusionOk="0" h="3593" w="2713">
                  <a:moveTo>
                    <a:pt x="2712" y="0"/>
                  </a:moveTo>
                  <a:lnTo>
                    <a:pt x="1" y="394"/>
                  </a:lnTo>
                  <a:cubicBezTo>
                    <a:pt x="1" y="1646"/>
                    <a:pt x="487" y="2712"/>
                    <a:pt x="1159" y="3592"/>
                  </a:cubicBezTo>
                  <a:cubicBezTo>
                    <a:pt x="1646" y="3291"/>
                    <a:pt x="2133" y="3106"/>
                    <a:pt x="2712" y="2897"/>
                  </a:cubicBezTo>
                  <a:lnTo>
                    <a:pt x="27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3144037" y="3333270"/>
              <a:ext cx="94159" cy="90842"/>
            </a:xfrm>
            <a:custGeom>
              <a:rect b="b" l="l" r="r" t="t"/>
              <a:pathLst>
                <a:path extrusionOk="0" h="3176" w="3292">
                  <a:moveTo>
                    <a:pt x="1159" y="0"/>
                  </a:moveTo>
                  <a:cubicBezTo>
                    <a:pt x="487" y="858"/>
                    <a:pt x="1" y="2016"/>
                    <a:pt x="1" y="3175"/>
                  </a:cubicBezTo>
                  <a:lnTo>
                    <a:pt x="2318" y="3175"/>
                  </a:lnTo>
                  <a:lnTo>
                    <a:pt x="3292" y="278"/>
                  </a:lnTo>
                  <a:lnTo>
                    <a:pt x="11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3177186" y="3288852"/>
              <a:ext cx="102111" cy="63669"/>
            </a:xfrm>
            <a:custGeom>
              <a:rect b="b" l="l" r="r" t="t"/>
              <a:pathLst>
                <a:path extrusionOk="0" h="2226" w="3570">
                  <a:moveTo>
                    <a:pt x="3569" y="0"/>
                  </a:moveTo>
                  <a:cubicBezTo>
                    <a:pt x="2133" y="0"/>
                    <a:pt x="881" y="580"/>
                    <a:pt x="0" y="1553"/>
                  </a:cubicBezTo>
                  <a:cubicBezTo>
                    <a:pt x="487" y="1831"/>
                    <a:pt x="974" y="2017"/>
                    <a:pt x="1553" y="2225"/>
                  </a:cubicBezTo>
                  <a:lnTo>
                    <a:pt x="35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1"/>
            <p:cNvSpPr/>
            <p:nvPr/>
          </p:nvSpPr>
          <p:spPr>
            <a:xfrm>
              <a:off x="3279264" y="3487691"/>
              <a:ext cx="102111" cy="71621"/>
            </a:xfrm>
            <a:custGeom>
              <a:rect b="b" l="l" r="r" t="t"/>
              <a:pathLst>
                <a:path extrusionOk="0" h="2504" w="3570">
                  <a:moveTo>
                    <a:pt x="1646" y="1"/>
                  </a:moveTo>
                  <a:lnTo>
                    <a:pt x="0" y="2504"/>
                  </a:lnTo>
                  <a:cubicBezTo>
                    <a:pt x="1461" y="2504"/>
                    <a:pt x="2712" y="1924"/>
                    <a:pt x="3569" y="974"/>
                  </a:cubicBezTo>
                  <a:lnTo>
                    <a:pt x="16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1"/>
            <p:cNvSpPr/>
            <p:nvPr/>
          </p:nvSpPr>
          <p:spPr>
            <a:xfrm>
              <a:off x="3337583" y="3412812"/>
              <a:ext cx="76941" cy="102769"/>
            </a:xfrm>
            <a:custGeom>
              <a:rect b="b" l="l" r="r" t="t"/>
              <a:pathLst>
                <a:path extrusionOk="0" h="3593" w="2690">
                  <a:moveTo>
                    <a:pt x="1" y="0"/>
                  </a:moveTo>
                  <a:lnTo>
                    <a:pt x="1" y="2897"/>
                  </a:lnTo>
                  <a:cubicBezTo>
                    <a:pt x="580" y="3106"/>
                    <a:pt x="1067" y="3291"/>
                    <a:pt x="1530" y="3592"/>
                  </a:cubicBezTo>
                  <a:cubicBezTo>
                    <a:pt x="2226" y="2712"/>
                    <a:pt x="2689" y="1646"/>
                    <a:pt x="2689" y="39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3321022" y="3333270"/>
              <a:ext cx="93502" cy="90842"/>
            </a:xfrm>
            <a:custGeom>
              <a:rect b="b" l="l" r="r" t="t"/>
              <a:pathLst>
                <a:path extrusionOk="0" h="3176" w="3269">
                  <a:moveTo>
                    <a:pt x="2109" y="0"/>
                  </a:moveTo>
                  <a:lnTo>
                    <a:pt x="1" y="278"/>
                  </a:lnTo>
                  <a:lnTo>
                    <a:pt x="951" y="3175"/>
                  </a:lnTo>
                  <a:lnTo>
                    <a:pt x="3268" y="3175"/>
                  </a:lnTo>
                  <a:cubicBezTo>
                    <a:pt x="3268" y="2016"/>
                    <a:pt x="2805" y="858"/>
                    <a:pt x="21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3279264" y="3288852"/>
              <a:ext cx="102111" cy="63669"/>
            </a:xfrm>
            <a:custGeom>
              <a:rect b="b" l="l" r="r" t="t"/>
              <a:pathLst>
                <a:path extrusionOk="0" h="2226" w="3570">
                  <a:moveTo>
                    <a:pt x="0" y="0"/>
                  </a:moveTo>
                  <a:lnTo>
                    <a:pt x="2040" y="2225"/>
                  </a:lnTo>
                  <a:cubicBezTo>
                    <a:pt x="2619" y="2017"/>
                    <a:pt x="3106" y="1831"/>
                    <a:pt x="3569" y="1553"/>
                  </a:cubicBezTo>
                  <a:cubicBezTo>
                    <a:pt x="2712" y="580"/>
                    <a:pt x="1461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3268653" y="3479081"/>
              <a:ext cx="68961" cy="80230"/>
            </a:xfrm>
            <a:custGeom>
              <a:rect b="b" l="l" r="r" t="t"/>
              <a:pathLst>
                <a:path extrusionOk="0" h="2805" w="2411">
                  <a:moveTo>
                    <a:pt x="1" y="1"/>
                  </a:moveTo>
                  <a:lnTo>
                    <a:pt x="371" y="2805"/>
                  </a:lnTo>
                  <a:cubicBezTo>
                    <a:pt x="1159" y="2805"/>
                    <a:pt x="1924" y="1947"/>
                    <a:pt x="2411" y="58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3268653" y="3412812"/>
              <a:ext cx="79572" cy="82890"/>
            </a:xfrm>
            <a:custGeom>
              <a:rect b="b" l="l" r="r" t="t"/>
              <a:pathLst>
                <a:path extrusionOk="0" h="2898" w="2782">
                  <a:moveTo>
                    <a:pt x="1" y="0"/>
                  </a:moveTo>
                  <a:lnTo>
                    <a:pt x="371" y="2712"/>
                  </a:lnTo>
                  <a:cubicBezTo>
                    <a:pt x="1044" y="2712"/>
                    <a:pt x="1832" y="2804"/>
                    <a:pt x="2411" y="2897"/>
                  </a:cubicBezTo>
                  <a:cubicBezTo>
                    <a:pt x="2689" y="2225"/>
                    <a:pt x="2782" y="1367"/>
                    <a:pt x="2782" y="39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3268653" y="3349831"/>
              <a:ext cx="79572" cy="74281"/>
            </a:xfrm>
            <a:custGeom>
              <a:rect b="b" l="l" r="r" t="t"/>
              <a:pathLst>
                <a:path extrusionOk="0" h="2597" w="2782">
                  <a:moveTo>
                    <a:pt x="1" y="1"/>
                  </a:moveTo>
                  <a:lnTo>
                    <a:pt x="371" y="2596"/>
                  </a:lnTo>
                  <a:lnTo>
                    <a:pt x="2782" y="2596"/>
                  </a:lnTo>
                  <a:cubicBezTo>
                    <a:pt x="2782" y="1739"/>
                    <a:pt x="2689" y="858"/>
                    <a:pt x="2411" y="9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3268653" y="3288852"/>
              <a:ext cx="68961" cy="71621"/>
            </a:xfrm>
            <a:custGeom>
              <a:rect b="b" l="l" r="r" t="t"/>
              <a:pathLst>
                <a:path extrusionOk="0" h="2504" w="2411">
                  <a:moveTo>
                    <a:pt x="371" y="0"/>
                  </a:moveTo>
                  <a:lnTo>
                    <a:pt x="1" y="1252"/>
                  </a:lnTo>
                  <a:lnTo>
                    <a:pt x="371" y="2503"/>
                  </a:lnTo>
                  <a:cubicBezTo>
                    <a:pt x="1044" y="2503"/>
                    <a:pt x="1832" y="2411"/>
                    <a:pt x="2411" y="2225"/>
                  </a:cubicBezTo>
                  <a:cubicBezTo>
                    <a:pt x="1924" y="858"/>
                    <a:pt x="1159" y="0"/>
                    <a:pt x="3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3221604" y="3490350"/>
              <a:ext cx="57691" cy="68961"/>
            </a:xfrm>
            <a:custGeom>
              <a:rect b="b" l="l" r="r" t="t"/>
              <a:pathLst>
                <a:path extrusionOk="0" h="2411" w="2017">
                  <a:moveTo>
                    <a:pt x="2016" y="1"/>
                  </a:moveTo>
                  <a:cubicBezTo>
                    <a:pt x="1344" y="1"/>
                    <a:pt x="672" y="93"/>
                    <a:pt x="0" y="186"/>
                  </a:cubicBezTo>
                  <a:cubicBezTo>
                    <a:pt x="487" y="1553"/>
                    <a:pt x="1252" y="2411"/>
                    <a:pt x="2016" y="2411"/>
                  </a:cubicBezTo>
                  <a:lnTo>
                    <a:pt x="20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3210335" y="3424081"/>
              <a:ext cx="68961" cy="71621"/>
            </a:xfrm>
            <a:custGeom>
              <a:rect b="b" l="l" r="r" t="t"/>
              <a:pathLst>
                <a:path extrusionOk="0" h="2504" w="2411">
                  <a:moveTo>
                    <a:pt x="0" y="0"/>
                  </a:moveTo>
                  <a:cubicBezTo>
                    <a:pt x="0" y="973"/>
                    <a:pt x="93" y="1831"/>
                    <a:pt x="394" y="2503"/>
                  </a:cubicBezTo>
                  <a:cubicBezTo>
                    <a:pt x="1066" y="2410"/>
                    <a:pt x="1738" y="2318"/>
                    <a:pt x="2410" y="2318"/>
                  </a:cubicBezTo>
                  <a:lnTo>
                    <a:pt x="24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3221604" y="3288852"/>
              <a:ext cx="57691" cy="71621"/>
            </a:xfrm>
            <a:custGeom>
              <a:rect b="b" l="l" r="r" t="t"/>
              <a:pathLst>
                <a:path extrusionOk="0" h="2504" w="2017">
                  <a:moveTo>
                    <a:pt x="2016" y="0"/>
                  </a:moveTo>
                  <a:cubicBezTo>
                    <a:pt x="1252" y="0"/>
                    <a:pt x="487" y="858"/>
                    <a:pt x="0" y="2225"/>
                  </a:cubicBezTo>
                  <a:cubicBezTo>
                    <a:pt x="672" y="2411"/>
                    <a:pt x="1344" y="2503"/>
                    <a:pt x="2016" y="2503"/>
                  </a:cubicBezTo>
                  <a:lnTo>
                    <a:pt x="20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3210335" y="3352491"/>
              <a:ext cx="68961" cy="71621"/>
            </a:xfrm>
            <a:custGeom>
              <a:rect b="b" l="l" r="r" t="t"/>
              <a:pathLst>
                <a:path extrusionOk="0" h="2504" w="2411">
                  <a:moveTo>
                    <a:pt x="394" y="0"/>
                  </a:moveTo>
                  <a:cubicBezTo>
                    <a:pt x="93" y="765"/>
                    <a:pt x="0" y="1646"/>
                    <a:pt x="0" y="2503"/>
                  </a:cubicBezTo>
                  <a:lnTo>
                    <a:pt x="2410" y="2503"/>
                  </a:lnTo>
                  <a:lnTo>
                    <a:pt x="2410" y="278"/>
                  </a:lnTo>
                  <a:cubicBezTo>
                    <a:pt x="1738" y="278"/>
                    <a:pt x="1066" y="186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3" name="Google Shape;633;p31"/>
          <p:cNvGrpSpPr/>
          <p:nvPr/>
        </p:nvGrpSpPr>
        <p:grpSpPr>
          <a:xfrm>
            <a:off x="6409083" y="3702790"/>
            <a:ext cx="355125" cy="355102"/>
            <a:chOff x="4798486" y="3758147"/>
            <a:chExt cx="409036" cy="409009"/>
          </a:xfrm>
        </p:grpSpPr>
        <p:sp>
          <p:nvSpPr>
            <p:cNvPr id="634" name="Google Shape;634;p31"/>
            <p:cNvSpPr/>
            <p:nvPr/>
          </p:nvSpPr>
          <p:spPr>
            <a:xfrm>
              <a:off x="5011280" y="3758147"/>
              <a:ext cx="196242" cy="110720"/>
            </a:xfrm>
            <a:custGeom>
              <a:rect b="b" l="l" r="r" t="t"/>
              <a:pathLst>
                <a:path extrusionOk="0" h="3871" w="6861">
                  <a:moveTo>
                    <a:pt x="580" y="0"/>
                  </a:moveTo>
                  <a:lnTo>
                    <a:pt x="0" y="3871"/>
                  </a:lnTo>
                  <a:lnTo>
                    <a:pt x="6860" y="3291"/>
                  </a:lnTo>
                  <a:lnTo>
                    <a:pt x="68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4850855" y="3758147"/>
              <a:ext cx="177021" cy="110720"/>
            </a:xfrm>
            <a:custGeom>
              <a:rect b="b" l="l" r="r" t="t"/>
              <a:pathLst>
                <a:path extrusionOk="0" h="3871" w="6189">
                  <a:moveTo>
                    <a:pt x="1" y="0"/>
                  </a:moveTo>
                  <a:lnTo>
                    <a:pt x="1" y="3291"/>
                  </a:lnTo>
                  <a:lnTo>
                    <a:pt x="6189" y="3871"/>
                  </a:lnTo>
                  <a:lnTo>
                    <a:pt x="6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5011280" y="3852275"/>
              <a:ext cx="196242" cy="196213"/>
            </a:xfrm>
            <a:custGeom>
              <a:rect b="b" l="l" r="r" t="t"/>
              <a:pathLst>
                <a:path extrusionOk="0" h="6860" w="6861">
                  <a:moveTo>
                    <a:pt x="580" y="0"/>
                  </a:moveTo>
                  <a:lnTo>
                    <a:pt x="0" y="3476"/>
                  </a:lnTo>
                  <a:lnTo>
                    <a:pt x="580" y="6860"/>
                  </a:lnTo>
                  <a:lnTo>
                    <a:pt x="6860" y="6860"/>
                  </a:lnTo>
                  <a:lnTo>
                    <a:pt x="68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4850855" y="3852275"/>
              <a:ext cx="177021" cy="196213"/>
            </a:xfrm>
            <a:custGeom>
              <a:rect b="b" l="l" r="r" t="t"/>
              <a:pathLst>
                <a:path extrusionOk="0" h="6860" w="6189">
                  <a:moveTo>
                    <a:pt x="1" y="0"/>
                  </a:moveTo>
                  <a:lnTo>
                    <a:pt x="1" y="6860"/>
                  </a:lnTo>
                  <a:lnTo>
                    <a:pt x="6189" y="6860"/>
                  </a:lnTo>
                  <a:lnTo>
                    <a:pt x="61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4886664" y="3793928"/>
              <a:ext cx="27859" cy="22567"/>
            </a:xfrm>
            <a:custGeom>
              <a:rect b="b" l="l" r="r" t="t"/>
              <a:pathLst>
                <a:path extrusionOk="0" h="789" w="974">
                  <a:moveTo>
                    <a:pt x="0" y="1"/>
                  </a:moveTo>
                  <a:lnTo>
                    <a:pt x="0" y="789"/>
                  </a:lnTo>
                  <a:lnTo>
                    <a:pt x="974" y="789"/>
                  </a:lnTo>
                  <a:lnTo>
                    <a:pt x="9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4939033" y="3793928"/>
              <a:ext cx="25199" cy="22567"/>
            </a:xfrm>
            <a:custGeom>
              <a:rect b="b" l="l" r="r" t="t"/>
              <a:pathLst>
                <a:path extrusionOk="0" h="789" w="881">
                  <a:moveTo>
                    <a:pt x="0" y="1"/>
                  </a:moveTo>
                  <a:lnTo>
                    <a:pt x="0" y="789"/>
                  </a:lnTo>
                  <a:lnTo>
                    <a:pt x="881" y="789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4988742" y="3793928"/>
              <a:ext cx="25199" cy="22567"/>
            </a:xfrm>
            <a:custGeom>
              <a:rect b="b" l="l" r="r" t="t"/>
              <a:pathLst>
                <a:path extrusionOk="0" h="789" w="881">
                  <a:moveTo>
                    <a:pt x="0" y="1"/>
                  </a:moveTo>
                  <a:lnTo>
                    <a:pt x="0" y="789"/>
                  </a:lnTo>
                  <a:lnTo>
                    <a:pt x="881" y="789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1"/>
            <p:cNvSpPr/>
            <p:nvPr/>
          </p:nvSpPr>
          <p:spPr>
            <a:xfrm>
              <a:off x="4961571" y="3876787"/>
              <a:ext cx="192924" cy="108089"/>
            </a:xfrm>
            <a:custGeom>
              <a:rect b="b" l="l" r="r" t="t"/>
              <a:pathLst>
                <a:path extrusionOk="0" h="3779" w="6745">
                  <a:moveTo>
                    <a:pt x="579" y="1"/>
                  </a:moveTo>
                  <a:lnTo>
                    <a:pt x="0" y="3778"/>
                  </a:lnTo>
                  <a:lnTo>
                    <a:pt x="6744" y="3291"/>
                  </a:lnTo>
                  <a:lnTo>
                    <a:pt x="67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4798486" y="3876787"/>
              <a:ext cx="179681" cy="108089"/>
            </a:xfrm>
            <a:custGeom>
              <a:rect b="b" l="l" r="r" t="t"/>
              <a:pathLst>
                <a:path extrusionOk="0" h="3779" w="6282">
                  <a:moveTo>
                    <a:pt x="1" y="1"/>
                  </a:moveTo>
                  <a:lnTo>
                    <a:pt x="1" y="3291"/>
                  </a:lnTo>
                  <a:lnTo>
                    <a:pt x="6281" y="3778"/>
                  </a:lnTo>
                  <a:lnTo>
                    <a:pt x="62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1"/>
            <p:cNvSpPr/>
            <p:nvPr/>
          </p:nvSpPr>
          <p:spPr>
            <a:xfrm>
              <a:off x="4961571" y="3970915"/>
              <a:ext cx="192924" cy="196242"/>
            </a:xfrm>
            <a:custGeom>
              <a:rect b="b" l="l" r="r" t="t"/>
              <a:pathLst>
                <a:path extrusionOk="0" h="6861" w="6745">
                  <a:moveTo>
                    <a:pt x="579" y="0"/>
                  </a:moveTo>
                  <a:lnTo>
                    <a:pt x="0" y="3384"/>
                  </a:lnTo>
                  <a:lnTo>
                    <a:pt x="579" y="6860"/>
                  </a:lnTo>
                  <a:lnTo>
                    <a:pt x="6744" y="6860"/>
                  </a:lnTo>
                  <a:lnTo>
                    <a:pt x="67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1"/>
            <p:cNvSpPr/>
            <p:nvPr/>
          </p:nvSpPr>
          <p:spPr>
            <a:xfrm>
              <a:off x="4798486" y="3970915"/>
              <a:ext cx="179681" cy="196242"/>
            </a:xfrm>
            <a:custGeom>
              <a:rect b="b" l="l" r="r" t="t"/>
              <a:pathLst>
                <a:path extrusionOk="0" h="6861" w="6282">
                  <a:moveTo>
                    <a:pt x="1" y="0"/>
                  </a:moveTo>
                  <a:lnTo>
                    <a:pt x="1" y="6860"/>
                  </a:lnTo>
                  <a:lnTo>
                    <a:pt x="6281" y="6860"/>
                  </a:lnTo>
                  <a:lnTo>
                    <a:pt x="62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4836955" y="3909936"/>
              <a:ext cx="25199" cy="25227"/>
            </a:xfrm>
            <a:custGeom>
              <a:rect b="b" l="l" r="r" t="t"/>
              <a:pathLst>
                <a:path extrusionOk="0" h="882" w="881">
                  <a:moveTo>
                    <a:pt x="0" y="0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1"/>
            <p:cNvSpPr/>
            <p:nvPr/>
          </p:nvSpPr>
          <p:spPr>
            <a:xfrm>
              <a:off x="4886664" y="3909936"/>
              <a:ext cx="27859" cy="25227"/>
            </a:xfrm>
            <a:custGeom>
              <a:rect b="b" l="l" r="r" t="t"/>
              <a:pathLst>
                <a:path extrusionOk="0" h="882" w="974">
                  <a:moveTo>
                    <a:pt x="0" y="0"/>
                  </a:moveTo>
                  <a:lnTo>
                    <a:pt x="0" y="881"/>
                  </a:lnTo>
                  <a:lnTo>
                    <a:pt x="974" y="881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1"/>
            <p:cNvSpPr/>
            <p:nvPr/>
          </p:nvSpPr>
          <p:spPr>
            <a:xfrm>
              <a:off x="4939033" y="3909936"/>
              <a:ext cx="25199" cy="25227"/>
            </a:xfrm>
            <a:custGeom>
              <a:rect b="b" l="l" r="r" t="t"/>
              <a:pathLst>
                <a:path extrusionOk="0" h="882" w="881">
                  <a:moveTo>
                    <a:pt x="0" y="0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1"/>
            <p:cNvSpPr/>
            <p:nvPr/>
          </p:nvSpPr>
          <p:spPr>
            <a:xfrm>
              <a:off x="4988742" y="4056433"/>
              <a:ext cx="129941" cy="22539"/>
            </a:xfrm>
            <a:custGeom>
              <a:rect b="b" l="l" r="r" t="t"/>
              <a:pathLst>
                <a:path extrusionOk="0" h="788" w="4543">
                  <a:moveTo>
                    <a:pt x="0" y="0"/>
                  </a:moveTo>
                  <a:lnTo>
                    <a:pt x="0" y="788"/>
                  </a:lnTo>
                  <a:lnTo>
                    <a:pt x="4543" y="788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1"/>
            <p:cNvSpPr/>
            <p:nvPr/>
          </p:nvSpPr>
          <p:spPr>
            <a:xfrm>
              <a:off x="4836955" y="4056433"/>
              <a:ext cx="127281" cy="22539"/>
            </a:xfrm>
            <a:custGeom>
              <a:rect b="b" l="l" r="r" t="t"/>
              <a:pathLst>
                <a:path extrusionOk="0" h="788" w="4450">
                  <a:moveTo>
                    <a:pt x="0" y="0"/>
                  </a:moveTo>
                  <a:lnTo>
                    <a:pt x="0" y="788"/>
                  </a:lnTo>
                  <a:lnTo>
                    <a:pt x="4450" y="788"/>
                  </a:lnTo>
                  <a:lnTo>
                    <a:pt x="4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1"/>
            <p:cNvSpPr/>
            <p:nvPr/>
          </p:nvSpPr>
          <p:spPr>
            <a:xfrm>
              <a:off x="4836955" y="4004064"/>
              <a:ext cx="41788" cy="25199"/>
            </a:xfrm>
            <a:custGeom>
              <a:rect b="b" l="l" r="r" t="t"/>
              <a:pathLst>
                <a:path extrusionOk="0" h="881" w="1461">
                  <a:moveTo>
                    <a:pt x="0" y="0"/>
                  </a:moveTo>
                  <a:lnTo>
                    <a:pt x="0" y="881"/>
                  </a:lnTo>
                  <a:lnTo>
                    <a:pt x="1460" y="881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1"/>
            <p:cNvSpPr/>
            <p:nvPr/>
          </p:nvSpPr>
          <p:spPr>
            <a:xfrm>
              <a:off x="5074919" y="4004064"/>
              <a:ext cx="43762" cy="25199"/>
            </a:xfrm>
            <a:custGeom>
              <a:rect b="b" l="l" r="r" t="t"/>
              <a:pathLst>
                <a:path extrusionOk="0" h="881" w="1530">
                  <a:moveTo>
                    <a:pt x="0" y="0"/>
                  </a:moveTo>
                  <a:lnTo>
                    <a:pt x="0" y="881"/>
                  </a:lnTo>
                  <a:lnTo>
                    <a:pt x="1530" y="881"/>
                  </a:lnTo>
                  <a:lnTo>
                    <a:pt x="15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1"/>
            <p:cNvSpPr/>
            <p:nvPr/>
          </p:nvSpPr>
          <p:spPr>
            <a:xfrm>
              <a:off x="4836955" y="4106143"/>
              <a:ext cx="41788" cy="25199"/>
            </a:xfrm>
            <a:custGeom>
              <a:rect b="b" l="l" r="r" t="t"/>
              <a:pathLst>
                <a:path extrusionOk="0" h="881" w="1461">
                  <a:moveTo>
                    <a:pt x="0" y="0"/>
                  </a:moveTo>
                  <a:lnTo>
                    <a:pt x="0" y="881"/>
                  </a:lnTo>
                  <a:lnTo>
                    <a:pt x="1460" y="881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1"/>
            <p:cNvSpPr/>
            <p:nvPr/>
          </p:nvSpPr>
          <p:spPr>
            <a:xfrm>
              <a:off x="5074919" y="4106143"/>
              <a:ext cx="43762" cy="25199"/>
            </a:xfrm>
            <a:custGeom>
              <a:rect b="b" l="l" r="r" t="t"/>
              <a:pathLst>
                <a:path extrusionOk="0" h="881" w="1530">
                  <a:moveTo>
                    <a:pt x="0" y="0"/>
                  </a:moveTo>
                  <a:lnTo>
                    <a:pt x="0" y="881"/>
                  </a:lnTo>
                  <a:lnTo>
                    <a:pt x="1530" y="881"/>
                  </a:lnTo>
                  <a:lnTo>
                    <a:pt x="15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1"/>
            <p:cNvSpPr/>
            <p:nvPr/>
          </p:nvSpPr>
          <p:spPr>
            <a:xfrm>
              <a:off x="4969522" y="4004064"/>
              <a:ext cx="80230" cy="25199"/>
            </a:xfrm>
            <a:custGeom>
              <a:rect b="b" l="l" r="r" t="t"/>
              <a:pathLst>
                <a:path extrusionOk="0" h="881" w="2805">
                  <a:moveTo>
                    <a:pt x="301" y="0"/>
                  </a:moveTo>
                  <a:lnTo>
                    <a:pt x="0" y="487"/>
                  </a:lnTo>
                  <a:lnTo>
                    <a:pt x="301" y="881"/>
                  </a:lnTo>
                  <a:lnTo>
                    <a:pt x="2804" y="881"/>
                  </a:lnTo>
                  <a:lnTo>
                    <a:pt x="28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1"/>
            <p:cNvSpPr/>
            <p:nvPr/>
          </p:nvSpPr>
          <p:spPr>
            <a:xfrm>
              <a:off x="4969522" y="4106143"/>
              <a:ext cx="80230" cy="25199"/>
            </a:xfrm>
            <a:custGeom>
              <a:rect b="b" l="l" r="r" t="t"/>
              <a:pathLst>
                <a:path extrusionOk="0" h="881" w="2805">
                  <a:moveTo>
                    <a:pt x="301" y="0"/>
                  </a:moveTo>
                  <a:lnTo>
                    <a:pt x="0" y="394"/>
                  </a:lnTo>
                  <a:lnTo>
                    <a:pt x="301" y="881"/>
                  </a:lnTo>
                  <a:lnTo>
                    <a:pt x="2804" y="881"/>
                  </a:lnTo>
                  <a:lnTo>
                    <a:pt x="28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1"/>
            <p:cNvSpPr/>
            <p:nvPr/>
          </p:nvSpPr>
          <p:spPr>
            <a:xfrm>
              <a:off x="4905884" y="4004064"/>
              <a:ext cx="72279" cy="25199"/>
            </a:xfrm>
            <a:custGeom>
              <a:rect b="b" l="l" r="r" t="t"/>
              <a:pathLst>
                <a:path extrusionOk="0" h="881" w="2527">
                  <a:moveTo>
                    <a:pt x="0" y="0"/>
                  </a:moveTo>
                  <a:lnTo>
                    <a:pt x="0" y="881"/>
                  </a:lnTo>
                  <a:lnTo>
                    <a:pt x="2526" y="881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1"/>
            <p:cNvSpPr/>
            <p:nvPr/>
          </p:nvSpPr>
          <p:spPr>
            <a:xfrm>
              <a:off x="4905884" y="4106143"/>
              <a:ext cx="72279" cy="25199"/>
            </a:xfrm>
            <a:custGeom>
              <a:rect b="b" l="l" r="r" t="t"/>
              <a:pathLst>
                <a:path extrusionOk="0" h="881" w="2527">
                  <a:moveTo>
                    <a:pt x="0" y="0"/>
                  </a:moveTo>
                  <a:lnTo>
                    <a:pt x="0" y="881"/>
                  </a:lnTo>
                  <a:lnTo>
                    <a:pt x="2526" y="881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58" name="Google Shape;658;p31"/>
          <p:cNvCxnSpPr>
            <a:stCxn id="568" idx="1"/>
            <a:endCxn id="573" idx="2"/>
          </p:cNvCxnSpPr>
          <p:nvPr/>
        </p:nvCxnSpPr>
        <p:spPr>
          <a:xfrm rot="-5400000">
            <a:off x="5507383" y="1805063"/>
            <a:ext cx="625200" cy="804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9" name="Google Shape;659;p31"/>
          <p:cNvCxnSpPr>
            <a:stCxn id="574" idx="2"/>
            <a:endCxn id="571" idx="1"/>
          </p:cNvCxnSpPr>
          <p:nvPr/>
        </p:nvCxnSpPr>
        <p:spPr>
          <a:xfrm>
            <a:off x="6955196" y="1894926"/>
            <a:ext cx="800400" cy="624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0" name="Google Shape;660;p31"/>
          <p:cNvCxnSpPr>
            <a:stCxn id="571" idx="3"/>
            <a:endCxn id="565" idx="2"/>
          </p:cNvCxnSpPr>
          <p:nvPr/>
        </p:nvCxnSpPr>
        <p:spPr>
          <a:xfrm rot="5400000">
            <a:off x="7043558" y="3168413"/>
            <a:ext cx="623400" cy="800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1" name="Google Shape;661;p31"/>
          <p:cNvCxnSpPr>
            <a:stCxn id="564" idx="2"/>
            <a:endCxn id="568" idx="3"/>
          </p:cNvCxnSpPr>
          <p:nvPr/>
        </p:nvCxnSpPr>
        <p:spPr>
          <a:xfrm rot="10800000">
            <a:off x="5417691" y="3256826"/>
            <a:ext cx="804300" cy="623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2" name="Google Shape;662;p31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EXPOSE SUTD CS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4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5" name="Google Shape;2695;p67"/>
          <p:cNvSpPr txBox="1"/>
          <p:nvPr>
            <p:ph idx="1" type="body"/>
          </p:nvPr>
        </p:nvSpPr>
        <p:spPr>
          <a:xfrm>
            <a:off x="843075" y="1265100"/>
            <a:ext cx="7449000" cy="31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simple turn-based multiplayer card game.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player takes a turn playing a card from their hand, and adds the value of the card to the running total. The player who causes the total to go over 99 loses the round (or game).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There are N players. The user is one of them (with ID 0), while the other N-1 players would be operated by the CPU. CPU players would play in a random manner (instead of in an optimized manner).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Each player is dealt M cards.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96" name="Google Shape;2696;p6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2697" name="Google Shape;2697;p6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8" name="Google Shape;2698;p6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9" name="Google Shape;2699;p6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00" name="Google Shape;2700;p6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701" name="Google Shape;2701;p6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02" name="Google Shape;2702;p6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703" name="Google Shape;2703;p6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704" name="Google Shape;2704;p6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705" name="Google Shape;2705;p6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706" name="Google Shape;2706;p6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2707" name="Google Shape;2707;p6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708" name="Google Shape;2708;p6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9" name="Google Shape;2709;p6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10" name="Google Shape;2710;p6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/RULES OF THE GAME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11" name="Google Shape;2711;p67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2" name="Google Shape;2712;p67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3" name="Google Shape;2713;p67">
            <a:hlinkClick action="ppaction://hlinksldjump" r:id="rId5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4" name="Google Shape;2714;p67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15" name="Google Shape;2715;p67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2716" name="Google Shape;2716;p67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67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67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19" name="Google Shape;2719;p67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EXPOSE SUTD CS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3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68"/>
          <p:cNvSpPr txBox="1"/>
          <p:nvPr>
            <p:ph idx="1" type="body"/>
          </p:nvPr>
        </p:nvSpPr>
        <p:spPr>
          <a:xfrm>
            <a:off x="843075" y="1265100"/>
            <a:ext cx="7449000" cy="31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The point total starts at zero and each card adds its face value in points (example: a 5 is worth five points, a face card is worth 10 points) except for certain cards that have special values or meanings:</a:t>
            </a:r>
            <a:endParaRPr/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/>
              <a:t>A 4 reverses play (and does not change the total number of points)</a:t>
            </a:r>
            <a:endParaRPr/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/>
              <a:t>A 9 is a pass (and does not change the total number of points)</a:t>
            </a:r>
            <a:endParaRPr/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/>
              <a:t>A 10 subtracts 10 points from the total</a:t>
            </a:r>
            <a:endParaRPr/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/>
              <a:t>A King takes the point total to 99 (or keeps it 99 if the total is already 99)</a:t>
            </a:r>
            <a:endParaRPr/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/>
              <a:t>An Ace adds either 1 or 11 points, chosen by the player who plays it</a:t>
            </a:r>
            <a:endParaRPr/>
          </a:p>
        </p:txBody>
      </p:sp>
      <p:grpSp>
        <p:nvGrpSpPr>
          <p:cNvPr id="2725" name="Google Shape;2725;p68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2726" name="Google Shape;2726;p68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7" name="Google Shape;2727;p68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8" name="Google Shape;2728;p68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29" name="Google Shape;2729;p68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730" name="Google Shape;2730;p68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31" name="Google Shape;2731;p68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732" name="Google Shape;2732;p68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733" name="Google Shape;2733;p68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734" name="Google Shape;2734;p68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735" name="Google Shape;2735;p68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2736" name="Google Shape;2736;p68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737" name="Google Shape;2737;p68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8" name="Google Shape;2738;p68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39" name="Google Shape;2739;p6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/RULES OF THE GAME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40" name="Google Shape;2740;p68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1" name="Google Shape;2741;p68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2" name="Google Shape;2742;p68">
            <a:hlinkClick action="ppaction://hlinksldjump" r:id="rId5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3" name="Google Shape;2743;p68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44" name="Google Shape;2744;p68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2745" name="Google Shape;2745;p68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68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68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48" name="Google Shape;2748;p68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EXPOSE SUTD CS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2" name="Shape 2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3" name="Google Shape;2753;p69"/>
          <p:cNvSpPr txBox="1"/>
          <p:nvPr>
            <p:ph idx="1" type="body"/>
          </p:nvPr>
        </p:nvSpPr>
        <p:spPr>
          <a:xfrm>
            <a:off x="843075" y="1265100"/>
            <a:ext cx="7449000" cy="31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After each card is played, the new total is updated accordingly and the player draws a random replacement card from an infinite card pool/stack.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Each player must play a card without sending the total number of points higher than 99.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If a player sends the total number of points higher than 99, that player loses and the current running total number of points is reset to 0.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Once N-1 players are eliminated, the remaining sole player wins that game round.</a:t>
            </a:r>
            <a:endParaRPr/>
          </a:p>
        </p:txBody>
      </p:sp>
      <p:grpSp>
        <p:nvGrpSpPr>
          <p:cNvPr id="2754" name="Google Shape;2754;p69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2755" name="Google Shape;2755;p69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56" name="Google Shape;2756;p69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57" name="Google Shape;2757;p69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58" name="Google Shape;2758;p69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759" name="Google Shape;2759;p69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60" name="Google Shape;2760;p69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761" name="Google Shape;2761;p69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762" name="Google Shape;2762;p69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763" name="Google Shape;2763;p69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764" name="Google Shape;2764;p69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2765" name="Google Shape;2765;p69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766" name="Google Shape;2766;p69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7" name="Google Shape;2767;p69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68" name="Google Shape;2768;p6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/RULES OF THE GAME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69" name="Google Shape;2769;p69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0" name="Google Shape;2770;p69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1" name="Google Shape;2771;p69">
            <a:hlinkClick action="ppaction://hlinksldjump" r:id="rId5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2" name="Google Shape;2772;p69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73" name="Google Shape;2773;p69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2774" name="Google Shape;2774;p69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69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69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77" name="Google Shape;2777;p69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EXPOSE SUTD CS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1" name="Shape 2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2" name="Google Shape;2782;p70"/>
          <p:cNvSpPr txBox="1"/>
          <p:nvPr>
            <p:ph idx="1" type="body"/>
          </p:nvPr>
        </p:nvSpPr>
        <p:spPr>
          <a:xfrm>
            <a:off x="843075" y="1265100"/>
            <a:ext cx="3992100" cy="31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try:</a:t>
            </a:r>
            <a:endParaRPr/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"/>
              <a:t>Declaring a class</a:t>
            </a:r>
            <a:endParaRPr/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"/>
              <a:t>Declaring attributes</a:t>
            </a:r>
            <a:endParaRPr/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"/>
              <a:t>Declaring methods</a:t>
            </a:r>
            <a:endParaRPr/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"/>
              <a:t>Calling a method</a:t>
            </a:r>
            <a:endParaRPr/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"/>
              <a:t>Complete all of the TODO tasks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the TODOs in the Tasks window.</a:t>
            </a:r>
            <a:endParaRPr/>
          </a:p>
        </p:txBody>
      </p:sp>
      <p:grpSp>
        <p:nvGrpSpPr>
          <p:cNvPr id="2783" name="Google Shape;2783;p7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2784" name="Google Shape;2784;p7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5" name="Google Shape;2785;p7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6" name="Google Shape;2786;p7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87" name="Google Shape;2787;p7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788" name="Google Shape;2788;p7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89" name="Google Shape;2789;p7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790" name="Google Shape;2790;p7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791" name="Google Shape;2791;p7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792" name="Google Shape;2792;p7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793" name="Google Shape;2793;p7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2794" name="Google Shape;2794;p7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795" name="Google Shape;2795;p7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6" name="Google Shape;2796;p7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97" name="Google Shape;2797;p7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/EXERCISE: CLASS ATTRIBUTES AND METHODS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98" name="Google Shape;2798;p70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9" name="Google Shape;2799;p70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0" name="Google Shape;2800;p70">
            <a:hlinkClick action="ppaction://hlinksldjump" r:id="rId5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1" name="Google Shape;2801;p70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02" name="Google Shape;2802;p70"/>
          <p:cNvGrpSpPr/>
          <p:nvPr/>
        </p:nvGrpSpPr>
        <p:grpSpPr>
          <a:xfrm>
            <a:off x="7955424" y="752550"/>
            <a:ext cx="604800" cy="147600"/>
            <a:chOff x="7688649" y="828750"/>
            <a:chExt cx="604800" cy="147600"/>
          </a:xfrm>
        </p:grpSpPr>
        <p:sp>
          <p:nvSpPr>
            <p:cNvPr id="2803" name="Google Shape;2803;p70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70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70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6" name="Google Shape;2806;p70"/>
          <p:cNvGrpSpPr/>
          <p:nvPr/>
        </p:nvGrpSpPr>
        <p:grpSpPr>
          <a:xfrm>
            <a:off x="6218096" y="3511801"/>
            <a:ext cx="737100" cy="737100"/>
            <a:chOff x="991075" y="1881675"/>
            <a:chExt cx="737100" cy="737100"/>
          </a:xfrm>
        </p:grpSpPr>
        <p:sp>
          <p:nvSpPr>
            <p:cNvPr id="2807" name="Google Shape;2807;p70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70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9" name="Google Shape;2809;p70"/>
          <p:cNvGrpSpPr/>
          <p:nvPr/>
        </p:nvGrpSpPr>
        <p:grpSpPr>
          <a:xfrm>
            <a:off x="5049283" y="2519813"/>
            <a:ext cx="737100" cy="737100"/>
            <a:chOff x="991075" y="1881675"/>
            <a:chExt cx="737100" cy="737100"/>
          </a:xfrm>
        </p:grpSpPr>
        <p:sp>
          <p:nvSpPr>
            <p:cNvPr id="2810" name="Google Shape;2810;p70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70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2" name="Google Shape;2812;p70"/>
          <p:cNvGrpSpPr/>
          <p:nvPr/>
        </p:nvGrpSpPr>
        <p:grpSpPr>
          <a:xfrm>
            <a:off x="7386908" y="2519813"/>
            <a:ext cx="737100" cy="737100"/>
            <a:chOff x="991075" y="1881675"/>
            <a:chExt cx="737100" cy="737100"/>
          </a:xfrm>
        </p:grpSpPr>
        <p:sp>
          <p:nvSpPr>
            <p:cNvPr id="2813" name="Google Shape;2813;p70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70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5" name="Google Shape;2815;p70"/>
          <p:cNvGrpSpPr/>
          <p:nvPr/>
        </p:nvGrpSpPr>
        <p:grpSpPr>
          <a:xfrm>
            <a:off x="6218096" y="1526376"/>
            <a:ext cx="737100" cy="737100"/>
            <a:chOff x="991075" y="1881675"/>
            <a:chExt cx="737100" cy="737100"/>
          </a:xfrm>
        </p:grpSpPr>
        <p:sp>
          <p:nvSpPr>
            <p:cNvPr id="2816" name="Google Shape;2816;p70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70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8" name="Google Shape;2818;p70"/>
          <p:cNvGrpSpPr/>
          <p:nvPr/>
        </p:nvGrpSpPr>
        <p:grpSpPr>
          <a:xfrm>
            <a:off x="6460895" y="1718829"/>
            <a:ext cx="251501" cy="352224"/>
            <a:chOff x="3936811" y="1333475"/>
            <a:chExt cx="289681" cy="405694"/>
          </a:xfrm>
        </p:grpSpPr>
        <p:sp>
          <p:nvSpPr>
            <p:cNvPr id="2819" name="Google Shape;2819;p70"/>
            <p:cNvSpPr/>
            <p:nvPr/>
          </p:nvSpPr>
          <p:spPr>
            <a:xfrm>
              <a:off x="4074670" y="1333475"/>
              <a:ext cx="105429" cy="193582"/>
            </a:xfrm>
            <a:custGeom>
              <a:rect b="b" l="l" r="r" t="t"/>
              <a:pathLst>
                <a:path extrusionOk="0" h="6768" w="3686">
                  <a:moveTo>
                    <a:pt x="302" y="0"/>
                  </a:moveTo>
                  <a:lnTo>
                    <a:pt x="1" y="394"/>
                  </a:lnTo>
                  <a:lnTo>
                    <a:pt x="302" y="765"/>
                  </a:lnTo>
                  <a:cubicBezTo>
                    <a:pt x="1646" y="765"/>
                    <a:pt x="2805" y="1924"/>
                    <a:pt x="2805" y="3384"/>
                  </a:cubicBezTo>
                  <a:lnTo>
                    <a:pt x="2805" y="6767"/>
                  </a:lnTo>
                  <a:lnTo>
                    <a:pt x="3686" y="6767"/>
                  </a:lnTo>
                  <a:lnTo>
                    <a:pt x="3686" y="3384"/>
                  </a:lnTo>
                  <a:cubicBezTo>
                    <a:pt x="3686" y="1437"/>
                    <a:pt x="2133" y="0"/>
                    <a:pt x="3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70"/>
            <p:cNvSpPr/>
            <p:nvPr/>
          </p:nvSpPr>
          <p:spPr>
            <a:xfrm>
              <a:off x="3986520" y="1333475"/>
              <a:ext cx="96791" cy="193582"/>
            </a:xfrm>
            <a:custGeom>
              <a:rect b="b" l="l" r="r" t="t"/>
              <a:pathLst>
                <a:path extrusionOk="0" h="6768" w="3384">
                  <a:moveTo>
                    <a:pt x="3384" y="0"/>
                  </a:moveTo>
                  <a:cubicBezTo>
                    <a:pt x="1437" y="0"/>
                    <a:pt x="0" y="1437"/>
                    <a:pt x="0" y="3384"/>
                  </a:cubicBezTo>
                  <a:lnTo>
                    <a:pt x="0" y="6767"/>
                  </a:lnTo>
                  <a:lnTo>
                    <a:pt x="765" y="6767"/>
                  </a:lnTo>
                  <a:lnTo>
                    <a:pt x="765" y="3384"/>
                  </a:lnTo>
                  <a:cubicBezTo>
                    <a:pt x="765" y="1924"/>
                    <a:pt x="1924" y="765"/>
                    <a:pt x="3384" y="765"/>
                  </a:cubicBezTo>
                  <a:lnTo>
                    <a:pt x="33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70"/>
            <p:cNvSpPr/>
            <p:nvPr/>
          </p:nvSpPr>
          <p:spPr>
            <a:xfrm>
              <a:off x="4066719" y="1449455"/>
              <a:ext cx="159774" cy="289715"/>
            </a:xfrm>
            <a:custGeom>
              <a:rect b="b" l="l" r="r" t="t"/>
              <a:pathLst>
                <a:path extrusionOk="0" h="10129" w="5586">
                  <a:moveTo>
                    <a:pt x="580" y="1"/>
                  </a:moveTo>
                  <a:lnTo>
                    <a:pt x="1" y="5030"/>
                  </a:lnTo>
                  <a:lnTo>
                    <a:pt x="580" y="10128"/>
                  </a:lnTo>
                  <a:cubicBezTo>
                    <a:pt x="3384" y="10128"/>
                    <a:pt x="5586" y="7811"/>
                    <a:pt x="5586" y="5123"/>
                  </a:cubicBezTo>
                  <a:cubicBezTo>
                    <a:pt x="5586" y="2318"/>
                    <a:pt x="3384" y="1"/>
                    <a:pt x="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70"/>
            <p:cNvSpPr/>
            <p:nvPr/>
          </p:nvSpPr>
          <p:spPr>
            <a:xfrm>
              <a:off x="3936811" y="1449455"/>
              <a:ext cx="146502" cy="289715"/>
            </a:xfrm>
            <a:custGeom>
              <a:rect b="b" l="l" r="r" t="t"/>
              <a:pathLst>
                <a:path extrusionOk="0" h="10129" w="5122">
                  <a:moveTo>
                    <a:pt x="5122" y="1"/>
                  </a:moveTo>
                  <a:cubicBezTo>
                    <a:pt x="2318" y="1"/>
                    <a:pt x="0" y="2318"/>
                    <a:pt x="0" y="5123"/>
                  </a:cubicBezTo>
                  <a:cubicBezTo>
                    <a:pt x="0" y="7811"/>
                    <a:pt x="2318" y="10128"/>
                    <a:pt x="5122" y="10128"/>
                  </a:cubicBezTo>
                  <a:lnTo>
                    <a:pt x="5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70"/>
            <p:cNvSpPr/>
            <p:nvPr/>
          </p:nvSpPr>
          <p:spPr>
            <a:xfrm>
              <a:off x="4066719" y="1487924"/>
              <a:ext cx="121332" cy="212803"/>
            </a:xfrm>
            <a:custGeom>
              <a:rect b="b" l="l" r="r" t="t"/>
              <a:pathLst>
                <a:path extrusionOk="0" h="7440" w="4242">
                  <a:moveTo>
                    <a:pt x="580" y="0"/>
                  </a:moveTo>
                  <a:lnTo>
                    <a:pt x="1" y="3778"/>
                  </a:lnTo>
                  <a:lnTo>
                    <a:pt x="580" y="7439"/>
                  </a:lnTo>
                  <a:cubicBezTo>
                    <a:pt x="2596" y="7439"/>
                    <a:pt x="4242" y="5794"/>
                    <a:pt x="4242" y="3778"/>
                  </a:cubicBezTo>
                  <a:cubicBezTo>
                    <a:pt x="4242" y="1738"/>
                    <a:pt x="2596" y="0"/>
                    <a:pt x="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70"/>
            <p:cNvSpPr/>
            <p:nvPr/>
          </p:nvSpPr>
          <p:spPr>
            <a:xfrm>
              <a:off x="3977911" y="1487924"/>
              <a:ext cx="105400" cy="212803"/>
            </a:xfrm>
            <a:custGeom>
              <a:rect b="b" l="l" r="r" t="t"/>
              <a:pathLst>
                <a:path extrusionOk="0" h="7440" w="3685">
                  <a:moveTo>
                    <a:pt x="3685" y="0"/>
                  </a:moveTo>
                  <a:cubicBezTo>
                    <a:pt x="1646" y="0"/>
                    <a:pt x="0" y="1738"/>
                    <a:pt x="0" y="3778"/>
                  </a:cubicBezTo>
                  <a:cubicBezTo>
                    <a:pt x="0" y="5794"/>
                    <a:pt x="1646" y="7439"/>
                    <a:pt x="3685" y="7439"/>
                  </a:cubicBezTo>
                  <a:lnTo>
                    <a:pt x="36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70"/>
            <p:cNvSpPr/>
            <p:nvPr/>
          </p:nvSpPr>
          <p:spPr>
            <a:xfrm>
              <a:off x="4069378" y="1598612"/>
              <a:ext cx="24541" cy="44448"/>
            </a:xfrm>
            <a:custGeom>
              <a:rect b="b" l="l" r="r" t="t"/>
              <a:pathLst>
                <a:path extrusionOk="0" h="1554" w="858">
                  <a:moveTo>
                    <a:pt x="0" y="0"/>
                  </a:moveTo>
                  <a:lnTo>
                    <a:pt x="0" y="1553"/>
                  </a:lnTo>
                  <a:lnTo>
                    <a:pt x="858" y="1553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70"/>
            <p:cNvSpPr/>
            <p:nvPr/>
          </p:nvSpPr>
          <p:spPr>
            <a:xfrm>
              <a:off x="4066719" y="1546242"/>
              <a:ext cx="49740" cy="66301"/>
            </a:xfrm>
            <a:custGeom>
              <a:rect b="b" l="l" r="r" t="t"/>
              <a:pathLst>
                <a:path extrusionOk="0" h="2318" w="1739">
                  <a:moveTo>
                    <a:pt x="580" y="0"/>
                  </a:moveTo>
                  <a:lnTo>
                    <a:pt x="1" y="1159"/>
                  </a:lnTo>
                  <a:lnTo>
                    <a:pt x="580" y="2318"/>
                  </a:lnTo>
                  <a:cubicBezTo>
                    <a:pt x="1159" y="2318"/>
                    <a:pt x="1739" y="1831"/>
                    <a:pt x="1739" y="1159"/>
                  </a:cubicBezTo>
                  <a:cubicBezTo>
                    <a:pt x="1739" y="487"/>
                    <a:pt x="1159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70"/>
            <p:cNvSpPr/>
            <p:nvPr/>
          </p:nvSpPr>
          <p:spPr>
            <a:xfrm>
              <a:off x="4050158" y="1546242"/>
              <a:ext cx="33150" cy="66301"/>
            </a:xfrm>
            <a:custGeom>
              <a:rect b="b" l="l" r="r" t="t"/>
              <a:pathLst>
                <a:path extrusionOk="0" h="2318" w="1159">
                  <a:moveTo>
                    <a:pt x="1159" y="0"/>
                  </a:moveTo>
                  <a:cubicBezTo>
                    <a:pt x="487" y="0"/>
                    <a:pt x="0" y="487"/>
                    <a:pt x="0" y="1159"/>
                  </a:cubicBezTo>
                  <a:cubicBezTo>
                    <a:pt x="0" y="1831"/>
                    <a:pt x="487" y="2318"/>
                    <a:pt x="1159" y="2318"/>
                  </a:cubicBezTo>
                  <a:lnTo>
                    <a:pt x="11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28" name="Google Shape;2828;p70"/>
          <p:cNvGrpSpPr/>
          <p:nvPr/>
        </p:nvGrpSpPr>
        <p:grpSpPr>
          <a:xfrm>
            <a:off x="7600325" y="2733830"/>
            <a:ext cx="355101" cy="309068"/>
            <a:chOff x="7383596" y="1963168"/>
            <a:chExt cx="409009" cy="355987"/>
          </a:xfrm>
        </p:grpSpPr>
        <p:sp>
          <p:nvSpPr>
            <p:cNvPr id="2829" name="Google Shape;2829;p70"/>
            <p:cNvSpPr/>
            <p:nvPr/>
          </p:nvSpPr>
          <p:spPr>
            <a:xfrm>
              <a:off x="7571165" y="1987680"/>
              <a:ext cx="221441" cy="331474"/>
            </a:xfrm>
            <a:custGeom>
              <a:rect b="b" l="l" r="r" t="t"/>
              <a:pathLst>
                <a:path extrusionOk="0" h="11589" w="7742">
                  <a:moveTo>
                    <a:pt x="580" y="1"/>
                  </a:moveTo>
                  <a:lnTo>
                    <a:pt x="1" y="11009"/>
                  </a:lnTo>
                  <a:lnTo>
                    <a:pt x="1739" y="11588"/>
                  </a:lnTo>
                  <a:lnTo>
                    <a:pt x="7741" y="1158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70"/>
            <p:cNvSpPr/>
            <p:nvPr/>
          </p:nvSpPr>
          <p:spPr>
            <a:xfrm>
              <a:off x="7383596" y="1963168"/>
              <a:ext cx="204193" cy="355987"/>
            </a:xfrm>
            <a:custGeom>
              <a:rect b="b" l="l" r="r" t="t"/>
              <a:pathLst>
                <a:path extrusionOk="0" h="12446" w="7139">
                  <a:moveTo>
                    <a:pt x="0" y="1"/>
                  </a:moveTo>
                  <a:lnTo>
                    <a:pt x="0" y="12445"/>
                  </a:lnTo>
                  <a:lnTo>
                    <a:pt x="5979" y="12445"/>
                  </a:lnTo>
                  <a:lnTo>
                    <a:pt x="7138" y="11866"/>
                  </a:lnTo>
                  <a:lnTo>
                    <a:pt x="7138" y="858"/>
                  </a:lnTo>
                  <a:lnTo>
                    <a:pt x="5701" y="858"/>
                  </a:lnTo>
                  <a:lnTo>
                    <a:pt x="5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70"/>
            <p:cNvSpPr/>
            <p:nvPr/>
          </p:nvSpPr>
          <p:spPr>
            <a:xfrm>
              <a:off x="7571165" y="2062587"/>
              <a:ext cx="102111" cy="256564"/>
            </a:xfrm>
            <a:custGeom>
              <a:rect b="b" l="l" r="r" t="t"/>
              <a:pathLst>
                <a:path extrusionOk="0" h="8970" w="3570">
                  <a:moveTo>
                    <a:pt x="1461" y="1"/>
                  </a:moveTo>
                  <a:lnTo>
                    <a:pt x="1461" y="2504"/>
                  </a:lnTo>
                  <a:lnTo>
                    <a:pt x="580" y="2504"/>
                  </a:lnTo>
                  <a:lnTo>
                    <a:pt x="1" y="4450"/>
                  </a:lnTo>
                  <a:lnTo>
                    <a:pt x="580" y="8969"/>
                  </a:lnTo>
                  <a:lnTo>
                    <a:pt x="1739" y="8969"/>
                  </a:lnTo>
                  <a:lnTo>
                    <a:pt x="1739" y="5493"/>
                  </a:lnTo>
                  <a:cubicBezTo>
                    <a:pt x="2805" y="5030"/>
                    <a:pt x="3570" y="3964"/>
                    <a:pt x="3570" y="2805"/>
                  </a:cubicBezTo>
                  <a:cubicBezTo>
                    <a:pt x="3570" y="1438"/>
                    <a:pt x="2712" y="395"/>
                    <a:pt x="14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70"/>
            <p:cNvSpPr/>
            <p:nvPr/>
          </p:nvSpPr>
          <p:spPr>
            <a:xfrm>
              <a:off x="7502235" y="2062587"/>
              <a:ext cx="85550" cy="256564"/>
            </a:xfrm>
            <a:custGeom>
              <a:rect b="b" l="l" r="r" t="t"/>
              <a:pathLst>
                <a:path extrusionOk="0" h="8970" w="2991">
                  <a:moveTo>
                    <a:pt x="2133" y="1"/>
                  </a:moveTo>
                  <a:cubicBezTo>
                    <a:pt x="881" y="395"/>
                    <a:pt x="1" y="1438"/>
                    <a:pt x="1" y="2805"/>
                  </a:cubicBezTo>
                  <a:cubicBezTo>
                    <a:pt x="1" y="3964"/>
                    <a:pt x="765" y="5030"/>
                    <a:pt x="1831" y="5493"/>
                  </a:cubicBezTo>
                  <a:lnTo>
                    <a:pt x="1831" y="8969"/>
                  </a:lnTo>
                  <a:lnTo>
                    <a:pt x="2990" y="8969"/>
                  </a:lnTo>
                  <a:lnTo>
                    <a:pt x="2990" y="2504"/>
                  </a:lnTo>
                  <a:lnTo>
                    <a:pt x="2133" y="2504"/>
                  </a:lnTo>
                  <a:lnTo>
                    <a:pt x="21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3" name="Google Shape;2833;p70"/>
          <p:cNvGrpSpPr/>
          <p:nvPr/>
        </p:nvGrpSpPr>
        <p:grpSpPr>
          <a:xfrm>
            <a:off x="5240294" y="2712254"/>
            <a:ext cx="355101" cy="352218"/>
            <a:chOff x="3075107" y="3153624"/>
            <a:chExt cx="409009" cy="405688"/>
          </a:xfrm>
        </p:grpSpPr>
        <p:sp>
          <p:nvSpPr>
            <p:cNvPr id="2834" name="Google Shape;2834;p70"/>
            <p:cNvSpPr/>
            <p:nvPr/>
          </p:nvSpPr>
          <p:spPr>
            <a:xfrm>
              <a:off x="3262704" y="3172844"/>
              <a:ext cx="221412" cy="226732"/>
            </a:xfrm>
            <a:custGeom>
              <a:rect b="b" l="l" r="r" t="t"/>
              <a:pathLst>
                <a:path extrusionOk="0" h="7927" w="7741">
                  <a:moveTo>
                    <a:pt x="579" y="1"/>
                  </a:moveTo>
                  <a:lnTo>
                    <a:pt x="0" y="4242"/>
                  </a:lnTo>
                  <a:lnTo>
                    <a:pt x="579" y="7927"/>
                  </a:lnTo>
                  <a:lnTo>
                    <a:pt x="5516" y="7927"/>
                  </a:lnTo>
                  <a:cubicBezTo>
                    <a:pt x="6675" y="7927"/>
                    <a:pt x="7741" y="6953"/>
                    <a:pt x="7741" y="5702"/>
                  </a:cubicBezTo>
                  <a:cubicBezTo>
                    <a:pt x="7741" y="4450"/>
                    <a:pt x="6767" y="3477"/>
                    <a:pt x="5516" y="3477"/>
                  </a:cubicBezTo>
                  <a:cubicBezTo>
                    <a:pt x="5423" y="2133"/>
                    <a:pt x="4264" y="974"/>
                    <a:pt x="2897" y="974"/>
                  </a:cubicBezTo>
                  <a:cubicBezTo>
                    <a:pt x="2410" y="974"/>
                    <a:pt x="2040" y="1067"/>
                    <a:pt x="1646" y="1252"/>
                  </a:cubicBezTo>
                  <a:cubicBezTo>
                    <a:pt x="1460" y="766"/>
                    <a:pt x="1066" y="279"/>
                    <a:pt x="5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70"/>
            <p:cNvSpPr/>
            <p:nvPr/>
          </p:nvSpPr>
          <p:spPr>
            <a:xfrm>
              <a:off x="3075107" y="3153624"/>
              <a:ext cx="204193" cy="245953"/>
            </a:xfrm>
            <a:custGeom>
              <a:rect b="b" l="l" r="r" t="t"/>
              <a:pathLst>
                <a:path extrusionOk="0" h="8599" w="7139">
                  <a:moveTo>
                    <a:pt x="5215" y="1"/>
                  </a:moveTo>
                  <a:cubicBezTo>
                    <a:pt x="3291" y="1"/>
                    <a:pt x="1739" y="1530"/>
                    <a:pt x="1739" y="3384"/>
                  </a:cubicBezTo>
                  <a:cubicBezTo>
                    <a:pt x="1739" y="3662"/>
                    <a:pt x="1831" y="3964"/>
                    <a:pt x="1831" y="4149"/>
                  </a:cubicBezTo>
                  <a:cubicBezTo>
                    <a:pt x="858" y="4334"/>
                    <a:pt x="1" y="5308"/>
                    <a:pt x="1" y="6374"/>
                  </a:cubicBezTo>
                  <a:cubicBezTo>
                    <a:pt x="1" y="7625"/>
                    <a:pt x="1067" y="8599"/>
                    <a:pt x="2225" y="8599"/>
                  </a:cubicBezTo>
                  <a:lnTo>
                    <a:pt x="7138" y="8599"/>
                  </a:lnTo>
                  <a:lnTo>
                    <a:pt x="7138" y="673"/>
                  </a:lnTo>
                  <a:cubicBezTo>
                    <a:pt x="6559" y="186"/>
                    <a:pt x="5887" y="1"/>
                    <a:pt x="5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70"/>
            <p:cNvSpPr/>
            <p:nvPr/>
          </p:nvSpPr>
          <p:spPr>
            <a:xfrm>
              <a:off x="3177186" y="3487691"/>
              <a:ext cx="102111" cy="71621"/>
            </a:xfrm>
            <a:custGeom>
              <a:rect b="b" l="l" r="r" t="t"/>
              <a:pathLst>
                <a:path extrusionOk="0" h="2504" w="3570">
                  <a:moveTo>
                    <a:pt x="1924" y="1"/>
                  </a:moveTo>
                  <a:lnTo>
                    <a:pt x="0" y="974"/>
                  </a:lnTo>
                  <a:cubicBezTo>
                    <a:pt x="881" y="1924"/>
                    <a:pt x="2133" y="2504"/>
                    <a:pt x="3569" y="2504"/>
                  </a:cubicBezTo>
                  <a:lnTo>
                    <a:pt x="19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70"/>
            <p:cNvSpPr/>
            <p:nvPr/>
          </p:nvSpPr>
          <p:spPr>
            <a:xfrm>
              <a:off x="3144037" y="3412812"/>
              <a:ext cx="77599" cy="102769"/>
            </a:xfrm>
            <a:custGeom>
              <a:rect b="b" l="l" r="r" t="t"/>
              <a:pathLst>
                <a:path extrusionOk="0" h="3593" w="2713">
                  <a:moveTo>
                    <a:pt x="2712" y="0"/>
                  </a:moveTo>
                  <a:lnTo>
                    <a:pt x="1" y="394"/>
                  </a:lnTo>
                  <a:cubicBezTo>
                    <a:pt x="1" y="1646"/>
                    <a:pt x="487" y="2712"/>
                    <a:pt x="1159" y="3592"/>
                  </a:cubicBezTo>
                  <a:cubicBezTo>
                    <a:pt x="1646" y="3291"/>
                    <a:pt x="2133" y="3106"/>
                    <a:pt x="2712" y="2897"/>
                  </a:cubicBezTo>
                  <a:lnTo>
                    <a:pt x="27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70"/>
            <p:cNvSpPr/>
            <p:nvPr/>
          </p:nvSpPr>
          <p:spPr>
            <a:xfrm>
              <a:off x="3144037" y="3333270"/>
              <a:ext cx="94159" cy="90842"/>
            </a:xfrm>
            <a:custGeom>
              <a:rect b="b" l="l" r="r" t="t"/>
              <a:pathLst>
                <a:path extrusionOk="0" h="3176" w="3292">
                  <a:moveTo>
                    <a:pt x="1159" y="0"/>
                  </a:moveTo>
                  <a:cubicBezTo>
                    <a:pt x="487" y="858"/>
                    <a:pt x="1" y="2016"/>
                    <a:pt x="1" y="3175"/>
                  </a:cubicBezTo>
                  <a:lnTo>
                    <a:pt x="2318" y="3175"/>
                  </a:lnTo>
                  <a:lnTo>
                    <a:pt x="3292" y="278"/>
                  </a:lnTo>
                  <a:lnTo>
                    <a:pt x="11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70"/>
            <p:cNvSpPr/>
            <p:nvPr/>
          </p:nvSpPr>
          <p:spPr>
            <a:xfrm>
              <a:off x="3177186" y="3288852"/>
              <a:ext cx="102111" cy="63669"/>
            </a:xfrm>
            <a:custGeom>
              <a:rect b="b" l="l" r="r" t="t"/>
              <a:pathLst>
                <a:path extrusionOk="0" h="2226" w="3570">
                  <a:moveTo>
                    <a:pt x="3569" y="0"/>
                  </a:moveTo>
                  <a:cubicBezTo>
                    <a:pt x="2133" y="0"/>
                    <a:pt x="881" y="580"/>
                    <a:pt x="0" y="1553"/>
                  </a:cubicBezTo>
                  <a:cubicBezTo>
                    <a:pt x="487" y="1831"/>
                    <a:pt x="974" y="2017"/>
                    <a:pt x="1553" y="2225"/>
                  </a:cubicBezTo>
                  <a:lnTo>
                    <a:pt x="35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70"/>
            <p:cNvSpPr/>
            <p:nvPr/>
          </p:nvSpPr>
          <p:spPr>
            <a:xfrm>
              <a:off x="3279264" y="3487691"/>
              <a:ext cx="102111" cy="71621"/>
            </a:xfrm>
            <a:custGeom>
              <a:rect b="b" l="l" r="r" t="t"/>
              <a:pathLst>
                <a:path extrusionOk="0" h="2504" w="3570">
                  <a:moveTo>
                    <a:pt x="1646" y="1"/>
                  </a:moveTo>
                  <a:lnTo>
                    <a:pt x="0" y="2504"/>
                  </a:lnTo>
                  <a:cubicBezTo>
                    <a:pt x="1461" y="2504"/>
                    <a:pt x="2712" y="1924"/>
                    <a:pt x="3569" y="974"/>
                  </a:cubicBezTo>
                  <a:lnTo>
                    <a:pt x="16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70"/>
            <p:cNvSpPr/>
            <p:nvPr/>
          </p:nvSpPr>
          <p:spPr>
            <a:xfrm>
              <a:off x="3337583" y="3412812"/>
              <a:ext cx="76941" cy="102769"/>
            </a:xfrm>
            <a:custGeom>
              <a:rect b="b" l="l" r="r" t="t"/>
              <a:pathLst>
                <a:path extrusionOk="0" h="3593" w="2690">
                  <a:moveTo>
                    <a:pt x="1" y="0"/>
                  </a:moveTo>
                  <a:lnTo>
                    <a:pt x="1" y="2897"/>
                  </a:lnTo>
                  <a:cubicBezTo>
                    <a:pt x="580" y="3106"/>
                    <a:pt x="1067" y="3291"/>
                    <a:pt x="1530" y="3592"/>
                  </a:cubicBezTo>
                  <a:cubicBezTo>
                    <a:pt x="2226" y="2712"/>
                    <a:pt x="2689" y="1646"/>
                    <a:pt x="2689" y="39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70"/>
            <p:cNvSpPr/>
            <p:nvPr/>
          </p:nvSpPr>
          <p:spPr>
            <a:xfrm>
              <a:off x="3321022" y="3333270"/>
              <a:ext cx="93502" cy="90842"/>
            </a:xfrm>
            <a:custGeom>
              <a:rect b="b" l="l" r="r" t="t"/>
              <a:pathLst>
                <a:path extrusionOk="0" h="3176" w="3269">
                  <a:moveTo>
                    <a:pt x="2109" y="0"/>
                  </a:moveTo>
                  <a:lnTo>
                    <a:pt x="1" y="278"/>
                  </a:lnTo>
                  <a:lnTo>
                    <a:pt x="951" y="3175"/>
                  </a:lnTo>
                  <a:lnTo>
                    <a:pt x="3268" y="3175"/>
                  </a:lnTo>
                  <a:cubicBezTo>
                    <a:pt x="3268" y="2016"/>
                    <a:pt x="2805" y="858"/>
                    <a:pt x="21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70"/>
            <p:cNvSpPr/>
            <p:nvPr/>
          </p:nvSpPr>
          <p:spPr>
            <a:xfrm>
              <a:off x="3279264" y="3288852"/>
              <a:ext cx="102111" cy="63669"/>
            </a:xfrm>
            <a:custGeom>
              <a:rect b="b" l="l" r="r" t="t"/>
              <a:pathLst>
                <a:path extrusionOk="0" h="2226" w="3570">
                  <a:moveTo>
                    <a:pt x="0" y="0"/>
                  </a:moveTo>
                  <a:lnTo>
                    <a:pt x="2040" y="2225"/>
                  </a:lnTo>
                  <a:cubicBezTo>
                    <a:pt x="2619" y="2017"/>
                    <a:pt x="3106" y="1831"/>
                    <a:pt x="3569" y="1553"/>
                  </a:cubicBezTo>
                  <a:cubicBezTo>
                    <a:pt x="2712" y="580"/>
                    <a:pt x="1461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70"/>
            <p:cNvSpPr/>
            <p:nvPr/>
          </p:nvSpPr>
          <p:spPr>
            <a:xfrm>
              <a:off x="3268653" y="3479081"/>
              <a:ext cx="68961" cy="80230"/>
            </a:xfrm>
            <a:custGeom>
              <a:rect b="b" l="l" r="r" t="t"/>
              <a:pathLst>
                <a:path extrusionOk="0" h="2805" w="2411">
                  <a:moveTo>
                    <a:pt x="1" y="1"/>
                  </a:moveTo>
                  <a:lnTo>
                    <a:pt x="371" y="2805"/>
                  </a:lnTo>
                  <a:cubicBezTo>
                    <a:pt x="1159" y="2805"/>
                    <a:pt x="1924" y="1947"/>
                    <a:pt x="2411" y="58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70"/>
            <p:cNvSpPr/>
            <p:nvPr/>
          </p:nvSpPr>
          <p:spPr>
            <a:xfrm>
              <a:off x="3268653" y="3412812"/>
              <a:ext cx="79572" cy="82890"/>
            </a:xfrm>
            <a:custGeom>
              <a:rect b="b" l="l" r="r" t="t"/>
              <a:pathLst>
                <a:path extrusionOk="0" h="2898" w="2782">
                  <a:moveTo>
                    <a:pt x="1" y="0"/>
                  </a:moveTo>
                  <a:lnTo>
                    <a:pt x="371" y="2712"/>
                  </a:lnTo>
                  <a:cubicBezTo>
                    <a:pt x="1044" y="2712"/>
                    <a:pt x="1832" y="2804"/>
                    <a:pt x="2411" y="2897"/>
                  </a:cubicBezTo>
                  <a:cubicBezTo>
                    <a:pt x="2689" y="2225"/>
                    <a:pt x="2782" y="1367"/>
                    <a:pt x="2782" y="39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70"/>
            <p:cNvSpPr/>
            <p:nvPr/>
          </p:nvSpPr>
          <p:spPr>
            <a:xfrm>
              <a:off x="3268653" y="3349831"/>
              <a:ext cx="79572" cy="74281"/>
            </a:xfrm>
            <a:custGeom>
              <a:rect b="b" l="l" r="r" t="t"/>
              <a:pathLst>
                <a:path extrusionOk="0" h="2597" w="2782">
                  <a:moveTo>
                    <a:pt x="1" y="1"/>
                  </a:moveTo>
                  <a:lnTo>
                    <a:pt x="371" y="2596"/>
                  </a:lnTo>
                  <a:lnTo>
                    <a:pt x="2782" y="2596"/>
                  </a:lnTo>
                  <a:cubicBezTo>
                    <a:pt x="2782" y="1739"/>
                    <a:pt x="2689" y="858"/>
                    <a:pt x="2411" y="9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70"/>
            <p:cNvSpPr/>
            <p:nvPr/>
          </p:nvSpPr>
          <p:spPr>
            <a:xfrm>
              <a:off x="3268653" y="3288852"/>
              <a:ext cx="68961" cy="71621"/>
            </a:xfrm>
            <a:custGeom>
              <a:rect b="b" l="l" r="r" t="t"/>
              <a:pathLst>
                <a:path extrusionOk="0" h="2504" w="2411">
                  <a:moveTo>
                    <a:pt x="371" y="0"/>
                  </a:moveTo>
                  <a:lnTo>
                    <a:pt x="1" y="1252"/>
                  </a:lnTo>
                  <a:lnTo>
                    <a:pt x="371" y="2503"/>
                  </a:lnTo>
                  <a:cubicBezTo>
                    <a:pt x="1044" y="2503"/>
                    <a:pt x="1832" y="2411"/>
                    <a:pt x="2411" y="2225"/>
                  </a:cubicBezTo>
                  <a:cubicBezTo>
                    <a:pt x="1924" y="858"/>
                    <a:pt x="1159" y="0"/>
                    <a:pt x="3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70"/>
            <p:cNvSpPr/>
            <p:nvPr/>
          </p:nvSpPr>
          <p:spPr>
            <a:xfrm>
              <a:off x="3221604" y="3490350"/>
              <a:ext cx="57691" cy="68961"/>
            </a:xfrm>
            <a:custGeom>
              <a:rect b="b" l="l" r="r" t="t"/>
              <a:pathLst>
                <a:path extrusionOk="0" h="2411" w="2017">
                  <a:moveTo>
                    <a:pt x="2016" y="1"/>
                  </a:moveTo>
                  <a:cubicBezTo>
                    <a:pt x="1344" y="1"/>
                    <a:pt x="672" y="93"/>
                    <a:pt x="0" y="186"/>
                  </a:cubicBezTo>
                  <a:cubicBezTo>
                    <a:pt x="487" y="1553"/>
                    <a:pt x="1252" y="2411"/>
                    <a:pt x="2016" y="2411"/>
                  </a:cubicBezTo>
                  <a:lnTo>
                    <a:pt x="20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70"/>
            <p:cNvSpPr/>
            <p:nvPr/>
          </p:nvSpPr>
          <p:spPr>
            <a:xfrm>
              <a:off x="3210335" y="3424081"/>
              <a:ext cx="68961" cy="71621"/>
            </a:xfrm>
            <a:custGeom>
              <a:rect b="b" l="l" r="r" t="t"/>
              <a:pathLst>
                <a:path extrusionOk="0" h="2504" w="2411">
                  <a:moveTo>
                    <a:pt x="0" y="0"/>
                  </a:moveTo>
                  <a:cubicBezTo>
                    <a:pt x="0" y="973"/>
                    <a:pt x="93" y="1831"/>
                    <a:pt x="394" y="2503"/>
                  </a:cubicBezTo>
                  <a:cubicBezTo>
                    <a:pt x="1066" y="2410"/>
                    <a:pt x="1738" y="2318"/>
                    <a:pt x="2410" y="2318"/>
                  </a:cubicBezTo>
                  <a:lnTo>
                    <a:pt x="24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70"/>
            <p:cNvSpPr/>
            <p:nvPr/>
          </p:nvSpPr>
          <p:spPr>
            <a:xfrm>
              <a:off x="3221604" y="3288852"/>
              <a:ext cx="57691" cy="71621"/>
            </a:xfrm>
            <a:custGeom>
              <a:rect b="b" l="l" r="r" t="t"/>
              <a:pathLst>
                <a:path extrusionOk="0" h="2504" w="2017">
                  <a:moveTo>
                    <a:pt x="2016" y="0"/>
                  </a:moveTo>
                  <a:cubicBezTo>
                    <a:pt x="1252" y="0"/>
                    <a:pt x="487" y="858"/>
                    <a:pt x="0" y="2225"/>
                  </a:cubicBezTo>
                  <a:cubicBezTo>
                    <a:pt x="672" y="2411"/>
                    <a:pt x="1344" y="2503"/>
                    <a:pt x="2016" y="2503"/>
                  </a:cubicBezTo>
                  <a:lnTo>
                    <a:pt x="20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70"/>
            <p:cNvSpPr/>
            <p:nvPr/>
          </p:nvSpPr>
          <p:spPr>
            <a:xfrm>
              <a:off x="3210335" y="3352491"/>
              <a:ext cx="68961" cy="71621"/>
            </a:xfrm>
            <a:custGeom>
              <a:rect b="b" l="l" r="r" t="t"/>
              <a:pathLst>
                <a:path extrusionOk="0" h="2504" w="2411">
                  <a:moveTo>
                    <a:pt x="394" y="0"/>
                  </a:moveTo>
                  <a:cubicBezTo>
                    <a:pt x="93" y="765"/>
                    <a:pt x="0" y="1646"/>
                    <a:pt x="0" y="2503"/>
                  </a:cubicBezTo>
                  <a:lnTo>
                    <a:pt x="2410" y="2503"/>
                  </a:lnTo>
                  <a:lnTo>
                    <a:pt x="2410" y="278"/>
                  </a:lnTo>
                  <a:cubicBezTo>
                    <a:pt x="1738" y="278"/>
                    <a:pt x="1066" y="186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52" name="Google Shape;2852;p70"/>
          <p:cNvGrpSpPr/>
          <p:nvPr/>
        </p:nvGrpSpPr>
        <p:grpSpPr>
          <a:xfrm>
            <a:off x="6409083" y="3702790"/>
            <a:ext cx="355125" cy="355102"/>
            <a:chOff x="4798486" y="3758147"/>
            <a:chExt cx="409036" cy="409009"/>
          </a:xfrm>
        </p:grpSpPr>
        <p:sp>
          <p:nvSpPr>
            <p:cNvPr id="2853" name="Google Shape;2853;p70"/>
            <p:cNvSpPr/>
            <p:nvPr/>
          </p:nvSpPr>
          <p:spPr>
            <a:xfrm>
              <a:off x="5011280" y="3758147"/>
              <a:ext cx="196242" cy="110720"/>
            </a:xfrm>
            <a:custGeom>
              <a:rect b="b" l="l" r="r" t="t"/>
              <a:pathLst>
                <a:path extrusionOk="0" h="3871" w="6861">
                  <a:moveTo>
                    <a:pt x="580" y="0"/>
                  </a:moveTo>
                  <a:lnTo>
                    <a:pt x="0" y="3871"/>
                  </a:lnTo>
                  <a:lnTo>
                    <a:pt x="6860" y="3291"/>
                  </a:lnTo>
                  <a:lnTo>
                    <a:pt x="68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70"/>
            <p:cNvSpPr/>
            <p:nvPr/>
          </p:nvSpPr>
          <p:spPr>
            <a:xfrm>
              <a:off x="4850855" y="3758147"/>
              <a:ext cx="177021" cy="110720"/>
            </a:xfrm>
            <a:custGeom>
              <a:rect b="b" l="l" r="r" t="t"/>
              <a:pathLst>
                <a:path extrusionOk="0" h="3871" w="6189">
                  <a:moveTo>
                    <a:pt x="1" y="0"/>
                  </a:moveTo>
                  <a:lnTo>
                    <a:pt x="1" y="3291"/>
                  </a:lnTo>
                  <a:lnTo>
                    <a:pt x="6189" y="3871"/>
                  </a:lnTo>
                  <a:lnTo>
                    <a:pt x="6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70"/>
            <p:cNvSpPr/>
            <p:nvPr/>
          </p:nvSpPr>
          <p:spPr>
            <a:xfrm>
              <a:off x="5011280" y="3852275"/>
              <a:ext cx="196242" cy="196213"/>
            </a:xfrm>
            <a:custGeom>
              <a:rect b="b" l="l" r="r" t="t"/>
              <a:pathLst>
                <a:path extrusionOk="0" h="6860" w="6861">
                  <a:moveTo>
                    <a:pt x="580" y="0"/>
                  </a:moveTo>
                  <a:lnTo>
                    <a:pt x="0" y="3476"/>
                  </a:lnTo>
                  <a:lnTo>
                    <a:pt x="580" y="6860"/>
                  </a:lnTo>
                  <a:lnTo>
                    <a:pt x="6860" y="6860"/>
                  </a:lnTo>
                  <a:lnTo>
                    <a:pt x="68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70"/>
            <p:cNvSpPr/>
            <p:nvPr/>
          </p:nvSpPr>
          <p:spPr>
            <a:xfrm>
              <a:off x="4850855" y="3852275"/>
              <a:ext cx="177021" cy="196213"/>
            </a:xfrm>
            <a:custGeom>
              <a:rect b="b" l="l" r="r" t="t"/>
              <a:pathLst>
                <a:path extrusionOk="0" h="6860" w="6189">
                  <a:moveTo>
                    <a:pt x="1" y="0"/>
                  </a:moveTo>
                  <a:lnTo>
                    <a:pt x="1" y="6860"/>
                  </a:lnTo>
                  <a:lnTo>
                    <a:pt x="6189" y="6860"/>
                  </a:lnTo>
                  <a:lnTo>
                    <a:pt x="61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70"/>
            <p:cNvSpPr/>
            <p:nvPr/>
          </p:nvSpPr>
          <p:spPr>
            <a:xfrm>
              <a:off x="4886664" y="3793928"/>
              <a:ext cx="27859" cy="22567"/>
            </a:xfrm>
            <a:custGeom>
              <a:rect b="b" l="l" r="r" t="t"/>
              <a:pathLst>
                <a:path extrusionOk="0" h="789" w="974">
                  <a:moveTo>
                    <a:pt x="0" y="1"/>
                  </a:moveTo>
                  <a:lnTo>
                    <a:pt x="0" y="789"/>
                  </a:lnTo>
                  <a:lnTo>
                    <a:pt x="974" y="789"/>
                  </a:lnTo>
                  <a:lnTo>
                    <a:pt x="9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70"/>
            <p:cNvSpPr/>
            <p:nvPr/>
          </p:nvSpPr>
          <p:spPr>
            <a:xfrm>
              <a:off x="4939033" y="3793928"/>
              <a:ext cx="25199" cy="22567"/>
            </a:xfrm>
            <a:custGeom>
              <a:rect b="b" l="l" r="r" t="t"/>
              <a:pathLst>
                <a:path extrusionOk="0" h="789" w="881">
                  <a:moveTo>
                    <a:pt x="0" y="1"/>
                  </a:moveTo>
                  <a:lnTo>
                    <a:pt x="0" y="789"/>
                  </a:lnTo>
                  <a:lnTo>
                    <a:pt x="881" y="789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70"/>
            <p:cNvSpPr/>
            <p:nvPr/>
          </p:nvSpPr>
          <p:spPr>
            <a:xfrm>
              <a:off x="4988742" y="3793928"/>
              <a:ext cx="25199" cy="22567"/>
            </a:xfrm>
            <a:custGeom>
              <a:rect b="b" l="l" r="r" t="t"/>
              <a:pathLst>
                <a:path extrusionOk="0" h="789" w="881">
                  <a:moveTo>
                    <a:pt x="0" y="1"/>
                  </a:moveTo>
                  <a:lnTo>
                    <a:pt x="0" y="789"/>
                  </a:lnTo>
                  <a:lnTo>
                    <a:pt x="881" y="789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70"/>
            <p:cNvSpPr/>
            <p:nvPr/>
          </p:nvSpPr>
          <p:spPr>
            <a:xfrm>
              <a:off x="4961571" y="3876787"/>
              <a:ext cx="192924" cy="108089"/>
            </a:xfrm>
            <a:custGeom>
              <a:rect b="b" l="l" r="r" t="t"/>
              <a:pathLst>
                <a:path extrusionOk="0" h="3779" w="6745">
                  <a:moveTo>
                    <a:pt x="579" y="1"/>
                  </a:moveTo>
                  <a:lnTo>
                    <a:pt x="0" y="3778"/>
                  </a:lnTo>
                  <a:lnTo>
                    <a:pt x="6744" y="3291"/>
                  </a:lnTo>
                  <a:lnTo>
                    <a:pt x="67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70"/>
            <p:cNvSpPr/>
            <p:nvPr/>
          </p:nvSpPr>
          <p:spPr>
            <a:xfrm>
              <a:off x="4798486" y="3876787"/>
              <a:ext cx="179681" cy="108089"/>
            </a:xfrm>
            <a:custGeom>
              <a:rect b="b" l="l" r="r" t="t"/>
              <a:pathLst>
                <a:path extrusionOk="0" h="3779" w="6282">
                  <a:moveTo>
                    <a:pt x="1" y="1"/>
                  </a:moveTo>
                  <a:lnTo>
                    <a:pt x="1" y="3291"/>
                  </a:lnTo>
                  <a:lnTo>
                    <a:pt x="6281" y="3778"/>
                  </a:lnTo>
                  <a:lnTo>
                    <a:pt x="62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70"/>
            <p:cNvSpPr/>
            <p:nvPr/>
          </p:nvSpPr>
          <p:spPr>
            <a:xfrm>
              <a:off x="4961571" y="3970915"/>
              <a:ext cx="192924" cy="196242"/>
            </a:xfrm>
            <a:custGeom>
              <a:rect b="b" l="l" r="r" t="t"/>
              <a:pathLst>
                <a:path extrusionOk="0" h="6861" w="6745">
                  <a:moveTo>
                    <a:pt x="579" y="0"/>
                  </a:moveTo>
                  <a:lnTo>
                    <a:pt x="0" y="3384"/>
                  </a:lnTo>
                  <a:lnTo>
                    <a:pt x="579" y="6860"/>
                  </a:lnTo>
                  <a:lnTo>
                    <a:pt x="6744" y="6860"/>
                  </a:lnTo>
                  <a:lnTo>
                    <a:pt x="67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70"/>
            <p:cNvSpPr/>
            <p:nvPr/>
          </p:nvSpPr>
          <p:spPr>
            <a:xfrm>
              <a:off x="4798486" y="3970915"/>
              <a:ext cx="179681" cy="196242"/>
            </a:xfrm>
            <a:custGeom>
              <a:rect b="b" l="l" r="r" t="t"/>
              <a:pathLst>
                <a:path extrusionOk="0" h="6861" w="6282">
                  <a:moveTo>
                    <a:pt x="1" y="0"/>
                  </a:moveTo>
                  <a:lnTo>
                    <a:pt x="1" y="6860"/>
                  </a:lnTo>
                  <a:lnTo>
                    <a:pt x="6281" y="6860"/>
                  </a:lnTo>
                  <a:lnTo>
                    <a:pt x="62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70"/>
            <p:cNvSpPr/>
            <p:nvPr/>
          </p:nvSpPr>
          <p:spPr>
            <a:xfrm>
              <a:off x="4836955" y="3909936"/>
              <a:ext cx="25199" cy="25227"/>
            </a:xfrm>
            <a:custGeom>
              <a:rect b="b" l="l" r="r" t="t"/>
              <a:pathLst>
                <a:path extrusionOk="0" h="882" w="881">
                  <a:moveTo>
                    <a:pt x="0" y="0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70"/>
            <p:cNvSpPr/>
            <p:nvPr/>
          </p:nvSpPr>
          <p:spPr>
            <a:xfrm>
              <a:off x="4886664" y="3909936"/>
              <a:ext cx="27859" cy="25227"/>
            </a:xfrm>
            <a:custGeom>
              <a:rect b="b" l="l" r="r" t="t"/>
              <a:pathLst>
                <a:path extrusionOk="0" h="882" w="974">
                  <a:moveTo>
                    <a:pt x="0" y="0"/>
                  </a:moveTo>
                  <a:lnTo>
                    <a:pt x="0" y="881"/>
                  </a:lnTo>
                  <a:lnTo>
                    <a:pt x="974" y="881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70"/>
            <p:cNvSpPr/>
            <p:nvPr/>
          </p:nvSpPr>
          <p:spPr>
            <a:xfrm>
              <a:off x="4939033" y="3909936"/>
              <a:ext cx="25199" cy="25227"/>
            </a:xfrm>
            <a:custGeom>
              <a:rect b="b" l="l" r="r" t="t"/>
              <a:pathLst>
                <a:path extrusionOk="0" h="882" w="881">
                  <a:moveTo>
                    <a:pt x="0" y="0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70"/>
            <p:cNvSpPr/>
            <p:nvPr/>
          </p:nvSpPr>
          <p:spPr>
            <a:xfrm>
              <a:off x="4988742" y="4056433"/>
              <a:ext cx="129941" cy="22539"/>
            </a:xfrm>
            <a:custGeom>
              <a:rect b="b" l="l" r="r" t="t"/>
              <a:pathLst>
                <a:path extrusionOk="0" h="788" w="4543">
                  <a:moveTo>
                    <a:pt x="0" y="0"/>
                  </a:moveTo>
                  <a:lnTo>
                    <a:pt x="0" y="788"/>
                  </a:lnTo>
                  <a:lnTo>
                    <a:pt x="4543" y="788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70"/>
            <p:cNvSpPr/>
            <p:nvPr/>
          </p:nvSpPr>
          <p:spPr>
            <a:xfrm>
              <a:off x="4836955" y="4056433"/>
              <a:ext cx="127281" cy="22539"/>
            </a:xfrm>
            <a:custGeom>
              <a:rect b="b" l="l" r="r" t="t"/>
              <a:pathLst>
                <a:path extrusionOk="0" h="788" w="4450">
                  <a:moveTo>
                    <a:pt x="0" y="0"/>
                  </a:moveTo>
                  <a:lnTo>
                    <a:pt x="0" y="788"/>
                  </a:lnTo>
                  <a:lnTo>
                    <a:pt x="4450" y="788"/>
                  </a:lnTo>
                  <a:lnTo>
                    <a:pt x="4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70"/>
            <p:cNvSpPr/>
            <p:nvPr/>
          </p:nvSpPr>
          <p:spPr>
            <a:xfrm>
              <a:off x="4836955" y="4004064"/>
              <a:ext cx="41788" cy="25199"/>
            </a:xfrm>
            <a:custGeom>
              <a:rect b="b" l="l" r="r" t="t"/>
              <a:pathLst>
                <a:path extrusionOk="0" h="881" w="1461">
                  <a:moveTo>
                    <a:pt x="0" y="0"/>
                  </a:moveTo>
                  <a:lnTo>
                    <a:pt x="0" y="881"/>
                  </a:lnTo>
                  <a:lnTo>
                    <a:pt x="1460" y="881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70"/>
            <p:cNvSpPr/>
            <p:nvPr/>
          </p:nvSpPr>
          <p:spPr>
            <a:xfrm>
              <a:off x="5074919" y="4004064"/>
              <a:ext cx="43762" cy="25199"/>
            </a:xfrm>
            <a:custGeom>
              <a:rect b="b" l="l" r="r" t="t"/>
              <a:pathLst>
                <a:path extrusionOk="0" h="881" w="1530">
                  <a:moveTo>
                    <a:pt x="0" y="0"/>
                  </a:moveTo>
                  <a:lnTo>
                    <a:pt x="0" y="881"/>
                  </a:lnTo>
                  <a:lnTo>
                    <a:pt x="1530" y="881"/>
                  </a:lnTo>
                  <a:lnTo>
                    <a:pt x="15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70"/>
            <p:cNvSpPr/>
            <p:nvPr/>
          </p:nvSpPr>
          <p:spPr>
            <a:xfrm>
              <a:off x="4836955" y="4106143"/>
              <a:ext cx="41788" cy="25199"/>
            </a:xfrm>
            <a:custGeom>
              <a:rect b="b" l="l" r="r" t="t"/>
              <a:pathLst>
                <a:path extrusionOk="0" h="881" w="1461">
                  <a:moveTo>
                    <a:pt x="0" y="0"/>
                  </a:moveTo>
                  <a:lnTo>
                    <a:pt x="0" y="881"/>
                  </a:lnTo>
                  <a:lnTo>
                    <a:pt x="1460" y="881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70"/>
            <p:cNvSpPr/>
            <p:nvPr/>
          </p:nvSpPr>
          <p:spPr>
            <a:xfrm>
              <a:off x="5074919" y="4106143"/>
              <a:ext cx="43762" cy="25199"/>
            </a:xfrm>
            <a:custGeom>
              <a:rect b="b" l="l" r="r" t="t"/>
              <a:pathLst>
                <a:path extrusionOk="0" h="881" w="1530">
                  <a:moveTo>
                    <a:pt x="0" y="0"/>
                  </a:moveTo>
                  <a:lnTo>
                    <a:pt x="0" y="881"/>
                  </a:lnTo>
                  <a:lnTo>
                    <a:pt x="1530" y="881"/>
                  </a:lnTo>
                  <a:lnTo>
                    <a:pt x="15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70"/>
            <p:cNvSpPr/>
            <p:nvPr/>
          </p:nvSpPr>
          <p:spPr>
            <a:xfrm>
              <a:off x="4969522" y="4004064"/>
              <a:ext cx="80230" cy="25199"/>
            </a:xfrm>
            <a:custGeom>
              <a:rect b="b" l="l" r="r" t="t"/>
              <a:pathLst>
                <a:path extrusionOk="0" h="881" w="2805">
                  <a:moveTo>
                    <a:pt x="301" y="0"/>
                  </a:moveTo>
                  <a:lnTo>
                    <a:pt x="0" y="487"/>
                  </a:lnTo>
                  <a:lnTo>
                    <a:pt x="301" y="881"/>
                  </a:lnTo>
                  <a:lnTo>
                    <a:pt x="2804" y="881"/>
                  </a:lnTo>
                  <a:lnTo>
                    <a:pt x="28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70"/>
            <p:cNvSpPr/>
            <p:nvPr/>
          </p:nvSpPr>
          <p:spPr>
            <a:xfrm>
              <a:off x="4969522" y="4106143"/>
              <a:ext cx="80230" cy="25199"/>
            </a:xfrm>
            <a:custGeom>
              <a:rect b="b" l="l" r="r" t="t"/>
              <a:pathLst>
                <a:path extrusionOk="0" h="881" w="2805">
                  <a:moveTo>
                    <a:pt x="301" y="0"/>
                  </a:moveTo>
                  <a:lnTo>
                    <a:pt x="0" y="394"/>
                  </a:lnTo>
                  <a:lnTo>
                    <a:pt x="301" y="881"/>
                  </a:lnTo>
                  <a:lnTo>
                    <a:pt x="2804" y="881"/>
                  </a:lnTo>
                  <a:lnTo>
                    <a:pt x="28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70"/>
            <p:cNvSpPr/>
            <p:nvPr/>
          </p:nvSpPr>
          <p:spPr>
            <a:xfrm>
              <a:off x="4905884" y="4004064"/>
              <a:ext cx="72279" cy="25199"/>
            </a:xfrm>
            <a:custGeom>
              <a:rect b="b" l="l" r="r" t="t"/>
              <a:pathLst>
                <a:path extrusionOk="0" h="881" w="2527">
                  <a:moveTo>
                    <a:pt x="0" y="0"/>
                  </a:moveTo>
                  <a:lnTo>
                    <a:pt x="0" y="881"/>
                  </a:lnTo>
                  <a:lnTo>
                    <a:pt x="2526" y="881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70"/>
            <p:cNvSpPr/>
            <p:nvPr/>
          </p:nvSpPr>
          <p:spPr>
            <a:xfrm>
              <a:off x="4905884" y="4106143"/>
              <a:ext cx="72279" cy="25199"/>
            </a:xfrm>
            <a:custGeom>
              <a:rect b="b" l="l" r="r" t="t"/>
              <a:pathLst>
                <a:path extrusionOk="0" h="881" w="2527">
                  <a:moveTo>
                    <a:pt x="0" y="0"/>
                  </a:moveTo>
                  <a:lnTo>
                    <a:pt x="0" y="881"/>
                  </a:lnTo>
                  <a:lnTo>
                    <a:pt x="2526" y="881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877" name="Google Shape;2877;p70"/>
          <p:cNvCxnSpPr>
            <a:stCxn id="2811" idx="1"/>
            <a:endCxn id="2816" idx="2"/>
          </p:cNvCxnSpPr>
          <p:nvPr/>
        </p:nvCxnSpPr>
        <p:spPr>
          <a:xfrm rot="-5400000">
            <a:off x="5507383" y="1805063"/>
            <a:ext cx="625200" cy="804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8" name="Google Shape;2878;p70"/>
          <p:cNvCxnSpPr>
            <a:stCxn id="2817" idx="2"/>
            <a:endCxn id="2814" idx="1"/>
          </p:cNvCxnSpPr>
          <p:nvPr/>
        </p:nvCxnSpPr>
        <p:spPr>
          <a:xfrm>
            <a:off x="6955196" y="1894926"/>
            <a:ext cx="800400" cy="624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9" name="Google Shape;2879;p70"/>
          <p:cNvCxnSpPr>
            <a:stCxn id="2814" idx="3"/>
            <a:endCxn id="2808" idx="2"/>
          </p:cNvCxnSpPr>
          <p:nvPr/>
        </p:nvCxnSpPr>
        <p:spPr>
          <a:xfrm rot="5400000">
            <a:off x="7043558" y="3168413"/>
            <a:ext cx="623400" cy="800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0" name="Google Shape;2880;p70"/>
          <p:cNvCxnSpPr>
            <a:stCxn id="2807" idx="2"/>
            <a:endCxn id="2811" idx="3"/>
          </p:cNvCxnSpPr>
          <p:nvPr/>
        </p:nvCxnSpPr>
        <p:spPr>
          <a:xfrm rot="10800000">
            <a:off x="5417691" y="3256826"/>
            <a:ext cx="804300" cy="623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81" name="Google Shape;2881;p70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EXPOSE SUTD CS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5" name="Shape 2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6" name="Google Shape;2886;p7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2887" name="Google Shape;2887;p7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8" name="Google Shape;2888;p7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9" name="Google Shape;2889;p7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90" name="Google Shape;2890;p71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891" name="Google Shape;2891;p7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92" name="Google Shape;2892;p7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893" name="Google Shape;2893;p7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894" name="Google Shape;2894;p7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895" name="Google Shape;2895;p7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896" name="Google Shape;2896;p7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2897" name="Google Shape;2897;p7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898" name="Google Shape;2898;p7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9" name="Google Shape;2899;p7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00" name="Google Shape;2900;p71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1" name="Google Shape;2901;p71"/>
          <p:cNvSpPr txBox="1"/>
          <p:nvPr>
            <p:ph type="ctrTitle"/>
          </p:nvPr>
        </p:nvSpPr>
        <p:spPr>
          <a:xfrm>
            <a:off x="948600" y="947473"/>
            <a:ext cx="4284000" cy="85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/THANKS!</a:t>
            </a:r>
            <a:endParaRPr/>
          </a:p>
        </p:txBody>
      </p:sp>
      <p:sp>
        <p:nvSpPr>
          <p:cNvPr id="2902" name="Google Shape;2902;p71"/>
          <p:cNvSpPr txBox="1"/>
          <p:nvPr>
            <p:ph idx="1" type="subTitle"/>
          </p:nvPr>
        </p:nvSpPr>
        <p:spPr>
          <a:xfrm>
            <a:off x="948600" y="1806966"/>
            <a:ext cx="4293900" cy="45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/</a:t>
            </a:r>
            <a:r>
              <a:rPr lang="en"/>
              <a:t>DO YOU HAVE ANY QUESTIONS?</a:t>
            </a:r>
            <a:endParaRPr/>
          </a:p>
        </p:txBody>
      </p:sp>
      <p:sp>
        <p:nvSpPr>
          <p:cNvPr id="2903" name="Google Shape;2903;p71"/>
          <p:cNvSpPr txBox="1"/>
          <p:nvPr>
            <p:ph idx="2" type="subTitle"/>
          </p:nvPr>
        </p:nvSpPr>
        <p:spPr>
          <a:xfrm>
            <a:off x="948600" y="2569575"/>
            <a:ext cx="3813300" cy="60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https://github.com/jamestiotio/expose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Singapore University of Technology and Design</a:t>
            </a:r>
            <a:endParaRPr/>
          </a:p>
        </p:txBody>
      </p:sp>
      <p:cxnSp>
        <p:nvCxnSpPr>
          <p:cNvPr id="2904" name="Google Shape;2904;p71"/>
          <p:cNvCxnSpPr/>
          <p:nvPr/>
        </p:nvCxnSpPr>
        <p:spPr>
          <a:xfrm>
            <a:off x="4441163" y="1377213"/>
            <a:ext cx="74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2905" name="Google Shape;2905;p71"/>
          <p:cNvGrpSpPr/>
          <p:nvPr/>
        </p:nvGrpSpPr>
        <p:grpSpPr>
          <a:xfrm>
            <a:off x="4940950" y="1023666"/>
            <a:ext cx="3234210" cy="2296772"/>
            <a:chOff x="4940950" y="1023666"/>
            <a:chExt cx="3234210" cy="2296772"/>
          </a:xfrm>
        </p:grpSpPr>
        <p:grpSp>
          <p:nvGrpSpPr>
            <p:cNvPr id="2906" name="Google Shape;2906;p71"/>
            <p:cNvGrpSpPr/>
            <p:nvPr/>
          </p:nvGrpSpPr>
          <p:grpSpPr>
            <a:xfrm>
              <a:off x="5636554" y="1406013"/>
              <a:ext cx="2224161" cy="1914425"/>
              <a:chOff x="5830225" y="1638050"/>
              <a:chExt cx="2593773" cy="2232566"/>
            </a:xfrm>
          </p:grpSpPr>
          <p:sp>
            <p:nvSpPr>
              <p:cNvPr id="2907" name="Google Shape;2907;p71"/>
              <p:cNvSpPr/>
              <p:nvPr/>
            </p:nvSpPr>
            <p:spPr>
              <a:xfrm>
                <a:off x="5830225" y="1638050"/>
                <a:ext cx="2593773" cy="1503400"/>
              </a:xfrm>
              <a:custGeom>
                <a:rect b="b" l="l" r="r" t="t"/>
                <a:pathLst>
                  <a:path extrusionOk="0" h="51913" w="89564">
                    <a:moveTo>
                      <a:pt x="2361" y="1"/>
                    </a:moveTo>
                    <a:cubicBezTo>
                      <a:pt x="1057" y="1"/>
                      <a:pt x="0" y="1059"/>
                      <a:pt x="0" y="2357"/>
                    </a:cubicBezTo>
                    <a:lnTo>
                      <a:pt x="0" y="51913"/>
                    </a:lnTo>
                    <a:lnTo>
                      <a:pt x="89564" y="51913"/>
                    </a:lnTo>
                    <a:lnTo>
                      <a:pt x="89564" y="2357"/>
                    </a:lnTo>
                    <a:cubicBezTo>
                      <a:pt x="89564" y="1059"/>
                      <a:pt x="88507" y="1"/>
                      <a:pt x="872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8" name="Google Shape;2908;p71"/>
              <p:cNvSpPr/>
              <p:nvPr/>
            </p:nvSpPr>
            <p:spPr>
              <a:xfrm>
                <a:off x="5830225" y="3141424"/>
                <a:ext cx="2593773" cy="254790"/>
              </a:xfrm>
              <a:custGeom>
                <a:rect b="b" l="l" r="r" t="t"/>
                <a:pathLst>
                  <a:path extrusionOk="0" h="8798" w="89564">
                    <a:moveTo>
                      <a:pt x="0" y="1"/>
                    </a:moveTo>
                    <a:lnTo>
                      <a:pt x="0" y="6435"/>
                    </a:lnTo>
                    <a:cubicBezTo>
                      <a:pt x="0" y="7739"/>
                      <a:pt x="1057" y="8797"/>
                      <a:pt x="2361" y="8797"/>
                    </a:cubicBezTo>
                    <a:lnTo>
                      <a:pt x="87208" y="8797"/>
                    </a:lnTo>
                    <a:cubicBezTo>
                      <a:pt x="88507" y="8797"/>
                      <a:pt x="89564" y="7739"/>
                      <a:pt x="89564" y="6435"/>
                    </a:cubicBezTo>
                    <a:lnTo>
                      <a:pt x="89564" y="1"/>
                    </a:lnTo>
                    <a:close/>
                  </a:path>
                </a:pathLst>
              </a:cu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9" name="Google Shape;2909;p71"/>
              <p:cNvSpPr/>
              <p:nvPr/>
            </p:nvSpPr>
            <p:spPr>
              <a:xfrm>
                <a:off x="5899411" y="1700198"/>
                <a:ext cx="2455374" cy="1366738"/>
              </a:xfrm>
              <a:custGeom>
                <a:rect b="b" l="l" r="r" t="t"/>
                <a:pathLst>
                  <a:path extrusionOk="0" h="47194" w="84785">
                    <a:moveTo>
                      <a:pt x="1" y="0"/>
                    </a:moveTo>
                    <a:lnTo>
                      <a:pt x="1" y="47193"/>
                    </a:lnTo>
                    <a:lnTo>
                      <a:pt x="84785" y="47193"/>
                    </a:lnTo>
                    <a:lnTo>
                      <a:pt x="84785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0" name="Google Shape;2910;p71"/>
              <p:cNvSpPr/>
              <p:nvPr/>
            </p:nvSpPr>
            <p:spPr>
              <a:xfrm>
                <a:off x="6878530" y="3396186"/>
                <a:ext cx="497156" cy="462839"/>
              </a:xfrm>
              <a:custGeom>
                <a:rect b="b" l="l" r="r" t="t"/>
                <a:pathLst>
                  <a:path extrusionOk="0" h="15982" w="17167">
                    <a:moveTo>
                      <a:pt x="1" y="0"/>
                    </a:moveTo>
                    <a:lnTo>
                      <a:pt x="1" y="15982"/>
                    </a:lnTo>
                    <a:lnTo>
                      <a:pt x="17167" y="15982"/>
                    </a:lnTo>
                    <a:lnTo>
                      <a:pt x="1716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1" name="Google Shape;2911;p71"/>
              <p:cNvSpPr/>
              <p:nvPr/>
            </p:nvSpPr>
            <p:spPr>
              <a:xfrm>
                <a:off x="6738767" y="3827176"/>
                <a:ext cx="776707" cy="43440"/>
              </a:xfrm>
              <a:custGeom>
                <a:rect b="b" l="l" r="r" t="t"/>
                <a:pathLst>
                  <a:path extrusionOk="0" h="1500" w="26820">
                    <a:moveTo>
                      <a:pt x="938" y="1"/>
                    </a:moveTo>
                    <a:cubicBezTo>
                      <a:pt x="423" y="1"/>
                      <a:pt x="0" y="418"/>
                      <a:pt x="0" y="938"/>
                    </a:cubicBezTo>
                    <a:lnTo>
                      <a:pt x="0" y="1500"/>
                    </a:lnTo>
                    <a:lnTo>
                      <a:pt x="26819" y="1500"/>
                    </a:lnTo>
                    <a:lnTo>
                      <a:pt x="26819" y="938"/>
                    </a:lnTo>
                    <a:cubicBezTo>
                      <a:pt x="26819" y="418"/>
                      <a:pt x="26397" y="1"/>
                      <a:pt x="2587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2" name="Google Shape;2912;p71"/>
              <p:cNvSpPr/>
              <p:nvPr/>
            </p:nvSpPr>
            <p:spPr>
              <a:xfrm>
                <a:off x="6878530" y="3384595"/>
                <a:ext cx="497156" cy="147638"/>
              </a:xfrm>
              <a:custGeom>
                <a:rect b="b" l="l" r="r" t="t"/>
                <a:pathLst>
                  <a:path extrusionOk="0" h="5098" w="17167">
                    <a:moveTo>
                      <a:pt x="1" y="0"/>
                    </a:moveTo>
                    <a:lnTo>
                      <a:pt x="1" y="1156"/>
                    </a:lnTo>
                    <a:lnTo>
                      <a:pt x="17167" y="5097"/>
                    </a:lnTo>
                    <a:lnTo>
                      <a:pt x="171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3" name="Google Shape;2913;p71"/>
              <p:cNvSpPr/>
              <p:nvPr/>
            </p:nvSpPr>
            <p:spPr>
              <a:xfrm>
                <a:off x="6007752" y="1813287"/>
                <a:ext cx="790000" cy="555800"/>
              </a:xfrm>
              <a:custGeom>
                <a:rect b="b" l="l" r="r" t="t"/>
                <a:pathLst>
                  <a:path extrusionOk="0" h="19192" w="27279">
                    <a:moveTo>
                      <a:pt x="2746" y="0"/>
                    </a:moveTo>
                    <a:cubicBezTo>
                      <a:pt x="1231" y="0"/>
                      <a:pt x="1" y="1230"/>
                      <a:pt x="1" y="2740"/>
                    </a:cubicBezTo>
                    <a:lnTo>
                      <a:pt x="1" y="16451"/>
                    </a:lnTo>
                    <a:cubicBezTo>
                      <a:pt x="1" y="17967"/>
                      <a:pt x="1231" y="19191"/>
                      <a:pt x="2746" y="19191"/>
                    </a:cubicBezTo>
                    <a:lnTo>
                      <a:pt x="24538" y="19191"/>
                    </a:lnTo>
                    <a:cubicBezTo>
                      <a:pt x="26054" y="19191"/>
                      <a:pt x="27278" y="17967"/>
                      <a:pt x="27278" y="16451"/>
                    </a:cubicBezTo>
                    <a:lnTo>
                      <a:pt x="27278" y="2740"/>
                    </a:lnTo>
                    <a:cubicBezTo>
                      <a:pt x="27278" y="1230"/>
                      <a:pt x="26054" y="0"/>
                      <a:pt x="2453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4" name="Google Shape;2914;p71"/>
              <p:cNvSpPr/>
              <p:nvPr/>
            </p:nvSpPr>
            <p:spPr>
              <a:xfrm>
                <a:off x="6007752" y="2430831"/>
                <a:ext cx="1641713" cy="555916"/>
              </a:xfrm>
              <a:custGeom>
                <a:rect b="b" l="l" r="r" t="t"/>
                <a:pathLst>
                  <a:path extrusionOk="0" h="19196" w="56689">
                    <a:moveTo>
                      <a:pt x="2746" y="0"/>
                    </a:moveTo>
                    <a:cubicBezTo>
                      <a:pt x="1231" y="0"/>
                      <a:pt x="1" y="1230"/>
                      <a:pt x="1" y="2746"/>
                    </a:cubicBezTo>
                    <a:lnTo>
                      <a:pt x="1" y="16450"/>
                    </a:lnTo>
                    <a:cubicBezTo>
                      <a:pt x="1" y="17965"/>
                      <a:pt x="1231" y="19195"/>
                      <a:pt x="2746" y="19195"/>
                    </a:cubicBezTo>
                    <a:lnTo>
                      <a:pt x="53949" y="19195"/>
                    </a:lnTo>
                    <a:cubicBezTo>
                      <a:pt x="55459" y="19195"/>
                      <a:pt x="56689" y="17965"/>
                      <a:pt x="56689" y="16450"/>
                    </a:cubicBezTo>
                    <a:lnTo>
                      <a:pt x="56689" y="2746"/>
                    </a:lnTo>
                    <a:cubicBezTo>
                      <a:pt x="56689" y="1230"/>
                      <a:pt x="55459" y="0"/>
                      <a:pt x="5394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5" name="Google Shape;2915;p71"/>
              <p:cNvSpPr/>
              <p:nvPr/>
            </p:nvSpPr>
            <p:spPr>
              <a:xfrm>
                <a:off x="6859503" y="1813287"/>
                <a:ext cx="789971" cy="555800"/>
              </a:xfrm>
              <a:custGeom>
                <a:rect b="b" l="l" r="r" t="t"/>
                <a:pathLst>
                  <a:path extrusionOk="0" h="19192" w="27278">
                    <a:moveTo>
                      <a:pt x="2740" y="0"/>
                    </a:moveTo>
                    <a:cubicBezTo>
                      <a:pt x="1225" y="0"/>
                      <a:pt x="0" y="1230"/>
                      <a:pt x="0" y="2740"/>
                    </a:cubicBezTo>
                    <a:lnTo>
                      <a:pt x="0" y="16451"/>
                    </a:lnTo>
                    <a:cubicBezTo>
                      <a:pt x="0" y="17967"/>
                      <a:pt x="1225" y="19191"/>
                      <a:pt x="2740" y="19191"/>
                    </a:cubicBezTo>
                    <a:lnTo>
                      <a:pt x="24538" y="19191"/>
                    </a:lnTo>
                    <a:cubicBezTo>
                      <a:pt x="26048" y="19191"/>
                      <a:pt x="27278" y="17967"/>
                      <a:pt x="27278" y="16451"/>
                    </a:cubicBezTo>
                    <a:lnTo>
                      <a:pt x="27278" y="2740"/>
                    </a:lnTo>
                    <a:cubicBezTo>
                      <a:pt x="27278" y="1230"/>
                      <a:pt x="26048" y="0"/>
                      <a:pt x="2453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6" name="Google Shape;2916;p71"/>
              <p:cNvSpPr/>
              <p:nvPr/>
            </p:nvSpPr>
            <p:spPr>
              <a:xfrm>
                <a:off x="7728138" y="1813287"/>
                <a:ext cx="559247" cy="258120"/>
              </a:xfrm>
              <a:custGeom>
                <a:rect b="b" l="l" r="r" t="t"/>
                <a:pathLst>
                  <a:path extrusionOk="0" h="8913" w="19311">
                    <a:moveTo>
                      <a:pt x="2746" y="0"/>
                    </a:moveTo>
                    <a:cubicBezTo>
                      <a:pt x="1230" y="0"/>
                      <a:pt x="1" y="1230"/>
                      <a:pt x="1" y="2740"/>
                    </a:cubicBezTo>
                    <a:lnTo>
                      <a:pt x="1" y="6167"/>
                    </a:lnTo>
                    <a:cubicBezTo>
                      <a:pt x="1" y="7682"/>
                      <a:pt x="1230" y="8912"/>
                      <a:pt x="2746" y="8912"/>
                    </a:cubicBezTo>
                    <a:lnTo>
                      <a:pt x="16571" y="8912"/>
                    </a:lnTo>
                    <a:cubicBezTo>
                      <a:pt x="18081" y="8912"/>
                      <a:pt x="19311" y="7682"/>
                      <a:pt x="19311" y="6167"/>
                    </a:cubicBezTo>
                    <a:lnTo>
                      <a:pt x="19311" y="2740"/>
                    </a:lnTo>
                    <a:cubicBezTo>
                      <a:pt x="19311" y="1230"/>
                      <a:pt x="18081" y="0"/>
                      <a:pt x="1657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7" name="Google Shape;2917;p71"/>
              <p:cNvSpPr/>
              <p:nvPr/>
            </p:nvSpPr>
            <p:spPr>
              <a:xfrm>
                <a:off x="7728138" y="2131674"/>
                <a:ext cx="559247" cy="855073"/>
              </a:xfrm>
              <a:custGeom>
                <a:rect b="b" l="l" r="r" t="t"/>
                <a:pathLst>
                  <a:path extrusionOk="0" h="29526" w="19311">
                    <a:moveTo>
                      <a:pt x="2746" y="1"/>
                    </a:moveTo>
                    <a:cubicBezTo>
                      <a:pt x="1230" y="1"/>
                      <a:pt x="1" y="1231"/>
                      <a:pt x="1" y="2741"/>
                    </a:cubicBezTo>
                    <a:lnTo>
                      <a:pt x="1" y="26780"/>
                    </a:lnTo>
                    <a:cubicBezTo>
                      <a:pt x="1" y="28295"/>
                      <a:pt x="1230" y="29525"/>
                      <a:pt x="2746" y="29525"/>
                    </a:cubicBezTo>
                    <a:lnTo>
                      <a:pt x="16571" y="29525"/>
                    </a:lnTo>
                    <a:cubicBezTo>
                      <a:pt x="18081" y="29525"/>
                      <a:pt x="19311" y="28295"/>
                      <a:pt x="19311" y="26780"/>
                    </a:cubicBezTo>
                    <a:lnTo>
                      <a:pt x="19311" y="2741"/>
                    </a:lnTo>
                    <a:cubicBezTo>
                      <a:pt x="19311" y="1231"/>
                      <a:pt x="18081" y="1"/>
                      <a:pt x="1657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18" name="Google Shape;2918;p71"/>
            <p:cNvGrpSpPr/>
            <p:nvPr/>
          </p:nvGrpSpPr>
          <p:grpSpPr>
            <a:xfrm>
              <a:off x="7379767" y="1023666"/>
              <a:ext cx="795392" cy="626115"/>
              <a:chOff x="7542675" y="1392460"/>
              <a:chExt cx="879178" cy="692069"/>
            </a:xfrm>
          </p:grpSpPr>
          <p:sp>
            <p:nvSpPr>
              <p:cNvPr id="2919" name="Google Shape;2919;p71"/>
              <p:cNvSpPr/>
              <p:nvPr/>
            </p:nvSpPr>
            <p:spPr>
              <a:xfrm>
                <a:off x="7542675" y="1392460"/>
                <a:ext cx="879178" cy="692069"/>
              </a:xfrm>
              <a:custGeom>
                <a:rect b="b" l="l" r="r" t="t"/>
                <a:pathLst>
                  <a:path extrusionOk="0" h="23021" w="29245">
                    <a:moveTo>
                      <a:pt x="2248" y="1"/>
                    </a:moveTo>
                    <a:cubicBezTo>
                      <a:pt x="1007" y="1"/>
                      <a:pt x="0" y="1007"/>
                      <a:pt x="0" y="2248"/>
                    </a:cubicBezTo>
                    <a:lnTo>
                      <a:pt x="0" y="19573"/>
                    </a:lnTo>
                    <a:lnTo>
                      <a:pt x="0" y="22542"/>
                    </a:lnTo>
                    <a:cubicBezTo>
                      <a:pt x="0" y="22835"/>
                      <a:pt x="238" y="23021"/>
                      <a:pt x="482" y="23021"/>
                    </a:cubicBezTo>
                    <a:cubicBezTo>
                      <a:pt x="618" y="23021"/>
                      <a:pt x="757" y="22963"/>
                      <a:pt x="858" y="22833"/>
                    </a:cubicBezTo>
                    <a:lnTo>
                      <a:pt x="3364" y="19573"/>
                    </a:lnTo>
                    <a:lnTo>
                      <a:pt x="26996" y="19573"/>
                    </a:lnTo>
                    <a:cubicBezTo>
                      <a:pt x="28237" y="19573"/>
                      <a:pt x="29245" y="18567"/>
                      <a:pt x="29245" y="17326"/>
                    </a:cubicBezTo>
                    <a:lnTo>
                      <a:pt x="29245" y="2248"/>
                    </a:lnTo>
                    <a:cubicBezTo>
                      <a:pt x="29245" y="1007"/>
                      <a:pt x="28237" y="1"/>
                      <a:pt x="2699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7C85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920" name="Google Shape;2920;p71"/>
              <p:cNvGrpSpPr/>
              <p:nvPr/>
            </p:nvGrpSpPr>
            <p:grpSpPr>
              <a:xfrm>
                <a:off x="7603656" y="1520706"/>
                <a:ext cx="657046" cy="305943"/>
                <a:chOff x="7603656" y="1520706"/>
                <a:chExt cx="657046" cy="305943"/>
              </a:xfrm>
            </p:grpSpPr>
            <p:sp>
              <p:nvSpPr>
                <p:cNvPr id="2921" name="Google Shape;2921;p71"/>
                <p:cNvSpPr/>
                <p:nvPr/>
              </p:nvSpPr>
              <p:spPr>
                <a:xfrm>
                  <a:off x="7603656" y="1520706"/>
                  <a:ext cx="296446" cy="38931"/>
                </a:xfrm>
                <a:custGeom>
                  <a:rect b="b" l="l" r="r" t="t"/>
                  <a:pathLst>
                    <a:path extrusionOk="0" h="1295" w="9861">
                      <a:moveTo>
                        <a:pt x="647" y="1"/>
                      </a:moveTo>
                      <a:cubicBezTo>
                        <a:pt x="286" y="1"/>
                        <a:pt x="0" y="288"/>
                        <a:pt x="0" y="648"/>
                      </a:cubicBezTo>
                      <a:cubicBezTo>
                        <a:pt x="0" y="1002"/>
                        <a:pt x="286" y="1294"/>
                        <a:pt x="647" y="1294"/>
                      </a:cubicBezTo>
                      <a:lnTo>
                        <a:pt x="9215" y="1294"/>
                      </a:lnTo>
                      <a:cubicBezTo>
                        <a:pt x="9570" y="1294"/>
                        <a:pt x="9861" y="1002"/>
                        <a:pt x="9861" y="648"/>
                      </a:cubicBezTo>
                      <a:cubicBezTo>
                        <a:pt x="9861" y="288"/>
                        <a:pt x="9570" y="1"/>
                        <a:pt x="921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22" name="Google Shape;2922;p71"/>
                <p:cNvSpPr/>
                <p:nvPr/>
              </p:nvSpPr>
              <p:spPr>
                <a:xfrm>
                  <a:off x="7603656" y="1611163"/>
                  <a:ext cx="657046" cy="38931"/>
                </a:xfrm>
                <a:custGeom>
                  <a:rect b="b" l="l" r="r" t="t"/>
                  <a:pathLst>
                    <a:path extrusionOk="0" h="1295" w="21856">
                      <a:moveTo>
                        <a:pt x="647" y="1"/>
                      </a:moveTo>
                      <a:cubicBezTo>
                        <a:pt x="286" y="1"/>
                        <a:pt x="0" y="286"/>
                        <a:pt x="0" y="648"/>
                      </a:cubicBezTo>
                      <a:cubicBezTo>
                        <a:pt x="0" y="1002"/>
                        <a:pt x="286" y="1294"/>
                        <a:pt x="647" y="1294"/>
                      </a:cubicBezTo>
                      <a:lnTo>
                        <a:pt x="21209" y="1294"/>
                      </a:lnTo>
                      <a:cubicBezTo>
                        <a:pt x="21570" y="1294"/>
                        <a:pt x="21855" y="1002"/>
                        <a:pt x="21855" y="648"/>
                      </a:cubicBezTo>
                      <a:cubicBezTo>
                        <a:pt x="21855" y="286"/>
                        <a:pt x="21570" y="1"/>
                        <a:pt x="2120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23" name="Google Shape;2923;p71"/>
                <p:cNvSpPr/>
                <p:nvPr/>
              </p:nvSpPr>
              <p:spPr>
                <a:xfrm>
                  <a:off x="7603656" y="1699576"/>
                  <a:ext cx="657046" cy="38871"/>
                </a:xfrm>
                <a:custGeom>
                  <a:rect b="b" l="l" r="r" t="t"/>
                  <a:pathLst>
                    <a:path extrusionOk="0" h="1293" w="21856">
                      <a:moveTo>
                        <a:pt x="647" y="0"/>
                      </a:moveTo>
                      <a:cubicBezTo>
                        <a:pt x="286" y="0"/>
                        <a:pt x="0" y="291"/>
                        <a:pt x="0" y="646"/>
                      </a:cubicBezTo>
                      <a:cubicBezTo>
                        <a:pt x="0" y="1007"/>
                        <a:pt x="286" y="1292"/>
                        <a:pt x="647" y="1292"/>
                      </a:cubicBezTo>
                      <a:lnTo>
                        <a:pt x="21209" y="1292"/>
                      </a:lnTo>
                      <a:cubicBezTo>
                        <a:pt x="21570" y="1292"/>
                        <a:pt x="21855" y="1007"/>
                        <a:pt x="21855" y="646"/>
                      </a:cubicBezTo>
                      <a:cubicBezTo>
                        <a:pt x="21855" y="291"/>
                        <a:pt x="21570" y="0"/>
                        <a:pt x="2120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24" name="Google Shape;2924;p71"/>
                <p:cNvSpPr/>
                <p:nvPr/>
              </p:nvSpPr>
              <p:spPr>
                <a:xfrm>
                  <a:off x="7603656" y="1787748"/>
                  <a:ext cx="549212" cy="38901"/>
                </a:xfrm>
                <a:custGeom>
                  <a:rect b="b" l="l" r="r" t="t"/>
                  <a:pathLst>
                    <a:path extrusionOk="0" h="1294" w="18269">
                      <a:moveTo>
                        <a:pt x="647" y="1"/>
                      </a:moveTo>
                      <a:cubicBezTo>
                        <a:pt x="286" y="1"/>
                        <a:pt x="0" y="293"/>
                        <a:pt x="0" y="647"/>
                      </a:cubicBezTo>
                      <a:cubicBezTo>
                        <a:pt x="0" y="1007"/>
                        <a:pt x="286" y="1294"/>
                        <a:pt x="647" y="1294"/>
                      </a:cubicBezTo>
                      <a:lnTo>
                        <a:pt x="17623" y="1294"/>
                      </a:lnTo>
                      <a:cubicBezTo>
                        <a:pt x="17978" y="1294"/>
                        <a:pt x="18269" y="1007"/>
                        <a:pt x="18269" y="647"/>
                      </a:cubicBezTo>
                      <a:cubicBezTo>
                        <a:pt x="18269" y="293"/>
                        <a:pt x="17978" y="1"/>
                        <a:pt x="176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925" name="Google Shape;2925;p71"/>
            <p:cNvGrpSpPr/>
            <p:nvPr/>
          </p:nvGrpSpPr>
          <p:grpSpPr>
            <a:xfrm>
              <a:off x="4940950" y="2809425"/>
              <a:ext cx="1355700" cy="262500"/>
              <a:chOff x="1884725" y="2724775"/>
              <a:chExt cx="1355700" cy="262500"/>
            </a:xfrm>
          </p:grpSpPr>
          <p:sp>
            <p:nvSpPr>
              <p:cNvPr id="2926" name="Google Shape;2926;p71"/>
              <p:cNvSpPr/>
              <p:nvPr/>
            </p:nvSpPr>
            <p:spPr>
              <a:xfrm>
                <a:off x="1884725" y="2724775"/>
                <a:ext cx="1355700" cy="262500"/>
              </a:xfrm>
              <a:prstGeom prst="roundRect">
                <a:avLst>
                  <a:gd fmla="val 23686" name="adj"/>
                </a:avLst>
              </a:pr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3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7" name="Google Shape;2927;p71"/>
              <p:cNvSpPr/>
              <p:nvPr/>
            </p:nvSpPr>
            <p:spPr>
              <a:xfrm>
                <a:off x="2176700" y="2836550"/>
                <a:ext cx="964615" cy="38924"/>
              </a:xfrm>
              <a:custGeom>
                <a:rect b="b" l="l" r="r" t="t"/>
                <a:pathLst>
                  <a:path extrusionOk="0" h="1295" w="21856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rgbClr val="2928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8" name="Google Shape;2928;p71"/>
              <p:cNvSpPr/>
              <p:nvPr/>
            </p:nvSpPr>
            <p:spPr>
              <a:xfrm>
                <a:off x="2176700" y="2831500"/>
                <a:ext cx="463839" cy="49025"/>
              </a:xfrm>
              <a:custGeom>
                <a:rect b="b" l="l" r="r" t="t"/>
                <a:pathLst>
                  <a:path extrusionOk="0" h="1295" w="21856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9" name="Google Shape;2929;p71"/>
              <p:cNvSpPr/>
              <p:nvPr/>
            </p:nvSpPr>
            <p:spPr>
              <a:xfrm>
                <a:off x="1983825" y="2792040"/>
                <a:ext cx="133214" cy="127937"/>
              </a:xfrm>
              <a:custGeom>
                <a:rect b="b" l="l" r="r" t="t"/>
                <a:pathLst>
                  <a:path extrusionOk="0" h="9140" w="9517">
                    <a:moveTo>
                      <a:pt x="2167" y="1"/>
                    </a:moveTo>
                    <a:lnTo>
                      <a:pt x="2167" y="4844"/>
                    </a:lnTo>
                    <a:lnTo>
                      <a:pt x="0" y="4844"/>
                    </a:lnTo>
                    <a:lnTo>
                      <a:pt x="2167" y="6803"/>
                    </a:lnTo>
                    <a:lnTo>
                      <a:pt x="4761" y="9139"/>
                    </a:lnTo>
                    <a:lnTo>
                      <a:pt x="9517" y="4844"/>
                    </a:lnTo>
                    <a:lnTo>
                      <a:pt x="7348" y="4844"/>
                    </a:lnTo>
                    <a:lnTo>
                      <a:pt x="7348" y="1"/>
                    </a:lnTo>
                    <a:close/>
                  </a:path>
                </a:pathLst>
              </a:cu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0" name="Google Shape;2930;p71"/>
            <p:cNvGrpSpPr/>
            <p:nvPr/>
          </p:nvGrpSpPr>
          <p:grpSpPr>
            <a:xfrm>
              <a:off x="7343900" y="2825875"/>
              <a:ext cx="381600" cy="356700"/>
              <a:chOff x="1062200" y="3366813"/>
              <a:chExt cx="381600" cy="356700"/>
            </a:xfrm>
          </p:grpSpPr>
          <p:sp>
            <p:nvSpPr>
              <p:cNvPr id="2931" name="Google Shape;2931;p71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fmla="val 18293" name="adj"/>
                </a:avLst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932" name="Google Shape;2932;p71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2933" name="Google Shape;2933;p71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34" name="Google Shape;2934;p71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935" name="Google Shape;2935;p71"/>
            <p:cNvGrpSpPr/>
            <p:nvPr/>
          </p:nvGrpSpPr>
          <p:grpSpPr>
            <a:xfrm>
              <a:off x="6106102" y="1883169"/>
              <a:ext cx="767672" cy="251306"/>
              <a:chOff x="6394925" y="2541508"/>
              <a:chExt cx="736800" cy="241200"/>
            </a:xfrm>
          </p:grpSpPr>
          <p:sp>
            <p:nvSpPr>
              <p:cNvPr id="2936" name="Google Shape;2936;p71"/>
              <p:cNvSpPr/>
              <p:nvPr/>
            </p:nvSpPr>
            <p:spPr>
              <a:xfrm rot="-5400000">
                <a:off x="6642725" y="2293708"/>
                <a:ext cx="241200" cy="736800"/>
              </a:xfrm>
              <a:prstGeom prst="roundRect">
                <a:avLst>
                  <a:gd fmla="val 7267" name="adj"/>
                </a:avLst>
              </a:pr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7" name="Google Shape;2937;p71"/>
              <p:cNvSpPr/>
              <p:nvPr/>
            </p:nvSpPr>
            <p:spPr>
              <a:xfrm rot="-5400000">
                <a:off x="6465199" y="2584700"/>
                <a:ext cx="152700" cy="154800"/>
              </a:xfrm>
              <a:prstGeom prst="roundRect">
                <a:avLst>
                  <a:gd fmla="val 7267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8" name="Google Shape;2938;p71"/>
              <p:cNvSpPr/>
              <p:nvPr/>
            </p:nvSpPr>
            <p:spPr>
              <a:xfrm rot="-5400000">
                <a:off x="6686966" y="2584700"/>
                <a:ext cx="152700" cy="154800"/>
              </a:xfrm>
              <a:prstGeom prst="roundRect">
                <a:avLst>
                  <a:gd fmla="val 7267" name="adj"/>
                </a:avLst>
              </a:prstGeom>
              <a:gradFill>
                <a:gsLst>
                  <a:gs pos="0">
                    <a:srgbClr val="E57C85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9" name="Google Shape;2939;p71"/>
              <p:cNvSpPr/>
              <p:nvPr/>
            </p:nvSpPr>
            <p:spPr>
              <a:xfrm rot="-5400000">
                <a:off x="6908732" y="2584700"/>
                <a:ext cx="152700" cy="154800"/>
              </a:xfrm>
              <a:prstGeom prst="roundRect">
                <a:avLst>
                  <a:gd fmla="val 7267" name="adj"/>
                </a:avLst>
              </a:pr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40" name="Google Shape;2940;p71"/>
            <p:cNvGrpSpPr/>
            <p:nvPr/>
          </p:nvGrpSpPr>
          <p:grpSpPr>
            <a:xfrm>
              <a:off x="5636550" y="1023675"/>
              <a:ext cx="1558800" cy="263700"/>
              <a:chOff x="2282900" y="800475"/>
              <a:chExt cx="1558800" cy="263700"/>
            </a:xfrm>
          </p:grpSpPr>
          <p:sp>
            <p:nvSpPr>
              <p:cNvPr id="2941" name="Google Shape;2941;p71"/>
              <p:cNvSpPr/>
              <p:nvPr/>
            </p:nvSpPr>
            <p:spPr>
              <a:xfrm>
                <a:off x="2282900" y="800475"/>
                <a:ext cx="1558800" cy="263700"/>
              </a:xfrm>
              <a:prstGeom prst="roundRect">
                <a:avLst>
                  <a:gd fmla="val 28586" name="adj"/>
                </a:avLst>
              </a:pr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2" name="Google Shape;2942;p71"/>
              <p:cNvSpPr/>
              <p:nvPr/>
            </p:nvSpPr>
            <p:spPr>
              <a:xfrm>
                <a:off x="2375150" y="844350"/>
                <a:ext cx="177653" cy="175796"/>
              </a:xfrm>
              <a:custGeom>
                <a:rect b="b" l="l" r="r" t="t"/>
                <a:pathLst>
                  <a:path extrusionOk="0" h="8234" w="8321">
                    <a:moveTo>
                      <a:pt x="3359" y="1750"/>
                    </a:moveTo>
                    <a:cubicBezTo>
                      <a:pt x="3774" y="1750"/>
                      <a:pt x="4188" y="1908"/>
                      <a:pt x="4501" y="2220"/>
                    </a:cubicBezTo>
                    <a:cubicBezTo>
                      <a:pt x="4808" y="2527"/>
                      <a:pt x="4976" y="2931"/>
                      <a:pt x="4976" y="3360"/>
                    </a:cubicBezTo>
                    <a:cubicBezTo>
                      <a:pt x="4976" y="3795"/>
                      <a:pt x="4808" y="4199"/>
                      <a:pt x="4501" y="4500"/>
                    </a:cubicBezTo>
                    <a:cubicBezTo>
                      <a:pt x="4188" y="4815"/>
                      <a:pt x="3775" y="4973"/>
                      <a:pt x="3362" y="4973"/>
                    </a:cubicBezTo>
                    <a:cubicBezTo>
                      <a:pt x="2948" y="4973"/>
                      <a:pt x="2534" y="4815"/>
                      <a:pt x="2219" y="4500"/>
                    </a:cubicBezTo>
                    <a:cubicBezTo>
                      <a:pt x="1917" y="4199"/>
                      <a:pt x="1749" y="3795"/>
                      <a:pt x="1749" y="3360"/>
                    </a:cubicBezTo>
                    <a:cubicBezTo>
                      <a:pt x="1749" y="2931"/>
                      <a:pt x="1917" y="2527"/>
                      <a:pt x="2219" y="2220"/>
                    </a:cubicBezTo>
                    <a:cubicBezTo>
                      <a:pt x="2537" y="1908"/>
                      <a:pt x="2946" y="1750"/>
                      <a:pt x="3359" y="1750"/>
                    </a:cubicBezTo>
                    <a:close/>
                    <a:moveTo>
                      <a:pt x="3362" y="1"/>
                    </a:moveTo>
                    <a:cubicBezTo>
                      <a:pt x="2501" y="1"/>
                      <a:pt x="1639" y="328"/>
                      <a:pt x="982" y="983"/>
                    </a:cubicBezTo>
                    <a:cubicBezTo>
                      <a:pt x="347" y="1621"/>
                      <a:pt x="0" y="2466"/>
                      <a:pt x="0" y="3360"/>
                    </a:cubicBezTo>
                    <a:cubicBezTo>
                      <a:pt x="0" y="4260"/>
                      <a:pt x="347" y="5104"/>
                      <a:pt x="982" y="5739"/>
                    </a:cubicBezTo>
                    <a:cubicBezTo>
                      <a:pt x="1641" y="6398"/>
                      <a:pt x="2500" y="6726"/>
                      <a:pt x="3359" y="6726"/>
                    </a:cubicBezTo>
                    <a:cubicBezTo>
                      <a:pt x="3937" y="6726"/>
                      <a:pt x="4510" y="6561"/>
                      <a:pt x="5027" y="6265"/>
                    </a:cubicBezTo>
                    <a:lnTo>
                      <a:pt x="6741" y="7979"/>
                    </a:lnTo>
                    <a:cubicBezTo>
                      <a:pt x="6914" y="8152"/>
                      <a:pt x="7139" y="8234"/>
                      <a:pt x="7359" y="8234"/>
                    </a:cubicBezTo>
                    <a:cubicBezTo>
                      <a:pt x="7584" y="8234"/>
                      <a:pt x="7808" y="8152"/>
                      <a:pt x="7978" y="7979"/>
                    </a:cubicBezTo>
                    <a:cubicBezTo>
                      <a:pt x="8320" y="7635"/>
                      <a:pt x="8320" y="7083"/>
                      <a:pt x="7978" y="6740"/>
                    </a:cubicBezTo>
                    <a:lnTo>
                      <a:pt x="6264" y="5033"/>
                    </a:lnTo>
                    <a:cubicBezTo>
                      <a:pt x="6556" y="4526"/>
                      <a:pt x="6725" y="3959"/>
                      <a:pt x="6725" y="3360"/>
                    </a:cubicBezTo>
                    <a:cubicBezTo>
                      <a:pt x="6725" y="2466"/>
                      <a:pt x="6377" y="1621"/>
                      <a:pt x="5738" y="983"/>
                    </a:cubicBezTo>
                    <a:cubicBezTo>
                      <a:pt x="5083" y="328"/>
                      <a:pt x="4223" y="1"/>
                      <a:pt x="336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7C85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3" name="Google Shape;2943;p71"/>
              <p:cNvSpPr/>
              <p:nvPr/>
            </p:nvSpPr>
            <p:spPr>
              <a:xfrm>
                <a:off x="2629264" y="865783"/>
                <a:ext cx="1145400" cy="132900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44" name="Google Shape;2944;p71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5" name="Google Shape;2945;p71">
            <a:hlinkClick action="ppaction://hlinksldjump" r:id="rId6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6" name="Google Shape;2946;p71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47" name="Google Shape;2947;p71"/>
          <p:cNvGrpSpPr/>
          <p:nvPr/>
        </p:nvGrpSpPr>
        <p:grpSpPr>
          <a:xfrm>
            <a:off x="5017161" y="2231002"/>
            <a:ext cx="440861" cy="441047"/>
            <a:chOff x="948586" y="2887902"/>
            <a:chExt cx="440861" cy="441047"/>
          </a:xfrm>
        </p:grpSpPr>
        <p:sp>
          <p:nvSpPr>
            <p:cNvPr id="2948" name="Google Shape;2948;p71"/>
            <p:cNvSpPr/>
            <p:nvPr/>
          </p:nvSpPr>
          <p:spPr>
            <a:xfrm>
              <a:off x="948586" y="2887902"/>
              <a:ext cx="440861" cy="441047"/>
            </a:xfrm>
            <a:custGeom>
              <a:rect b="b" l="l" r="r" t="t"/>
              <a:pathLst>
                <a:path extrusionOk="0" h="14209" w="14203">
                  <a:moveTo>
                    <a:pt x="7104" y="0"/>
                  </a:moveTo>
                  <a:cubicBezTo>
                    <a:pt x="3186" y="0"/>
                    <a:pt x="0" y="3181"/>
                    <a:pt x="0" y="7099"/>
                  </a:cubicBezTo>
                  <a:cubicBezTo>
                    <a:pt x="0" y="9129"/>
                    <a:pt x="847" y="10953"/>
                    <a:pt x="2209" y="12247"/>
                  </a:cubicBezTo>
                  <a:cubicBezTo>
                    <a:pt x="3484" y="13466"/>
                    <a:pt x="5211" y="14208"/>
                    <a:pt x="7104" y="14208"/>
                  </a:cubicBezTo>
                  <a:cubicBezTo>
                    <a:pt x="8998" y="14208"/>
                    <a:pt x="10725" y="13466"/>
                    <a:pt x="12000" y="12247"/>
                  </a:cubicBezTo>
                  <a:cubicBezTo>
                    <a:pt x="13357" y="10948"/>
                    <a:pt x="14202" y="9129"/>
                    <a:pt x="14202" y="7099"/>
                  </a:cubicBezTo>
                  <a:cubicBezTo>
                    <a:pt x="14202" y="3181"/>
                    <a:pt x="11029" y="0"/>
                    <a:pt x="7104" y="0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71"/>
            <p:cNvSpPr/>
            <p:nvPr/>
          </p:nvSpPr>
          <p:spPr>
            <a:xfrm>
              <a:off x="1037200" y="2982875"/>
              <a:ext cx="263625" cy="251100"/>
            </a:xfrm>
            <a:custGeom>
              <a:rect b="b" l="l" r="r" t="t"/>
              <a:pathLst>
                <a:path extrusionOk="0" h="10044" w="10545">
                  <a:moveTo>
                    <a:pt x="6464" y="1218"/>
                  </a:moveTo>
                  <a:lnTo>
                    <a:pt x="6464" y="1897"/>
                  </a:lnTo>
                  <a:lnTo>
                    <a:pt x="4082" y="1897"/>
                  </a:lnTo>
                  <a:lnTo>
                    <a:pt x="4082" y="1218"/>
                  </a:lnTo>
                  <a:close/>
                  <a:moveTo>
                    <a:pt x="1861" y="3953"/>
                  </a:moveTo>
                  <a:lnTo>
                    <a:pt x="1861" y="5651"/>
                  </a:lnTo>
                  <a:lnTo>
                    <a:pt x="3560" y="5651"/>
                  </a:lnTo>
                  <a:lnTo>
                    <a:pt x="3560" y="3953"/>
                  </a:lnTo>
                  <a:close/>
                  <a:moveTo>
                    <a:pt x="4424" y="3953"/>
                  </a:moveTo>
                  <a:lnTo>
                    <a:pt x="4424" y="5651"/>
                  </a:lnTo>
                  <a:lnTo>
                    <a:pt x="6121" y="5651"/>
                  </a:lnTo>
                  <a:lnTo>
                    <a:pt x="6121" y="3953"/>
                  </a:lnTo>
                  <a:close/>
                  <a:moveTo>
                    <a:pt x="6985" y="3953"/>
                  </a:moveTo>
                  <a:lnTo>
                    <a:pt x="6985" y="5651"/>
                  </a:lnTo>
                  <a:lnTo>
                    <a:pt x="8684" y="5651"/>
                  </a:lnTo>
                  <a:lnTo>
                    <a:pt x="8684" y="3953"/>
                  </a:lnTo>
                  <a:close/>
                  <a:moveTo>
                    <a:pt x="1861" y="6484"/>
                  </a:moveTo>
                  <a:lnTo>
                    <a:pt x="1861" y="8178"/>
                  </a:lnTo>
                  <a:lnTo>
                    <a:pt x="3560" y="8178"/>
                  </a:lnTo>
                  <a:lnTo>
                    <a:pt x="3560" y="6484"/>
                  </a:lnTo>
                  <a:close/>
                  <a:moveTo>
                    <a:pt x="4424" y="6484"/>
                  </a:moveTo>
                  <a:lnTo>
                    <a:pt x="4424" y="8178"/>
                  </a:lnTo>
                  <a:lnTo>
                    <a:pt x="6121" y="8178"/>
                  </a:lnTo>
                  <a:lnTo>
                    <a:pt x="6121" y="6484"/>
                  </a:lnTo>
                  <a:close/>
                  <a:moveTo>
                    <a:pt x="6985" y="6484"/>
                  </a:moveTo>
                  <a:lnTo>
                    <a:pt x="6985" y="8178"/>
                  </a:lnTo>
                  <a:lnTo>
                    <a:pt x="8684" y="8178"/>
                  </a:lnTo>
                  <a:lnTo>
                    <a:pt x="8684" y="6484"/>
                  </a:lnTo>
                  <a:close/>
                  <a:moveTo>
                    <a:pt x="9527" y="3109"/>
                  </a:moveTo>
                  <a:lnTo>
                    <a:pt x="9527" y="9026"/>
                  </a:lnTo>
                  <a:lnTo>
                    <a:pt x="1018" y="9026"/>
                  </a:lnTo>
                  <a:lnTo>
                    <a:pt x="1018" y="3109"/>
                  </a:lnTo>
                  <a:close/>
                  <a:moveTo>
                    <a:pt x="506" y="0"/>
                  </a:moveTo>
                  <a:cubicBezTo>
                    <a:pt x="230" y="0"/>
                    <a:pt x="1" y="231"/>
                    <a:pt x="1" y="507"/>
                  </a:cubicBezTo>
                  <a:lnTo>
                    <a:pt x="1" y="9533"/>
                  </a:lnTo>
                  <a:cubicBezTo>
                    <a:pt x="1" y="9819"/>
                    <a:pt x="230" y="10043"/>
                    <a:pt x="506" y="10043"/>
                  </a:cubicBezTo>
                  <a:lnTo>
                    <a:pt x="10034" y="10043"/>
                  </a:lnTo>
                  <a:cubicBezTo>
                    <a:pt x="10320" y="10043"/>
                    <a:pt x="10545" y="9819"/>
                    <a:pt x="10545" y="9533"/>
                  </a:cubicBezTo>
                  <a:lnTo>
                    <a:pt x="10545" y="507"/>
                  </a:lnTo>
                  <a:cubicBezTo>
                    <a:pt x="10545" y="231"/>
                    <a:pt x="10320" y="0"/>
                    <a:pt x="1003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50" name="Google Shape;2950;p71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>
                <a:solidFill>
                  <a:schemeClr val="dk2"/>
                </a:solidFill>
              </a:rPr>
              <a:t>EXPOSE SUTD CS</a:t>
            </a:r>
            <a:endParaRPr b="0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7" name="Google Shape;667;p32"/>
          <p:cNvGrpSpPr/>
          <p:nvPr/>
        </p:nvGrpSpPr>
        <p:grpSpPr>
          <a:xfrm>
            <a:off x="6218096" y="3511801"/>
            <a:ext cx="737100" cy="737100"/>
            <a:chOff x="991075" y="1881675"/>
            <a:chExt cx="737100" cy="737100"/>
          </a:xfrm>
        </p:grpSpPr>
        <p:sp>
          <p:nvSpPr>
            <p:cNvPr id="668" name="Google Shape;668;p32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2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0" name="Google Shape;670;p32"/>
          <p:cNvGrpSpPr/>
          <p:nvPr/>
        </p:nvGrpSpPr>
        <p:grpSpPr>
          <a:xfrm>
            <a:off x="5049283" y="2519813"/>
            <a:ext cx="737100" cy="737100"/>
            <a:chOff x="991075" y="1881675"/>
            <a:chExt cx="737100" cy="737100"/>
          </a:xfrm>
        </p:grpSpPr>
        <p:sp>
          <p:nvSpPr>
            <p:cNvPr id="671" name="Google Shape;671;p32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2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3" name="Google Shape;673;p32"/>
          <p:cNvGrpSpPr/>
          <p:nvPr/>
        </p:nvGrpSpPr>
        <p:grpSpPr>
          <a:xfrm>
            <a:off x="7386908" y="2519813"/>
            <a:ext cx="737100" cy="737100"/>
            <a:chOff x="991075" y="1881675"/>
            <a:chExt cx="737100" cy="737100"/>
          </a:xfrm>
        </p:grpSpPr>
        <p:sp>
          <p:nvSpPr>
            <p:cNvPr id="674" name="Google Shape;674;p32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2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6" name="Google Shape;676;p32"/>
          <p:cNvGrpSpPr/>
          <p:nvPr/>
        </p:nvGrpSpPr>
        <p:grpSpPr>
          <a:xfrm>
            <a:off x="6218096" y="1526376"/>
            <a:ext cx="737100" cy="737100"/>
            <a:chOff x="991075" y="1881675"/>
            <a:chExt cx="737100" cy="737100"/>
          </a:xfrm>
        </p:grpSpPr>
        <p:sp>
          <p:nvSpPr>
            <p:cNvPr id="677" name="Google Shape;677;p32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2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9" name="Google Shape;679;p32"/>
          <p:cNvSpPr txBox="1"/>
          <p:nvPr>
            <p:ph idx="1" type="body"/>
          </p:nvPr>
        </p:nvSpPr>
        <p:spPr>
          <a:xfrm>
            <a:off x="852963" y="1598400"/>
            <a:ext cx="3951300" cy="25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</a:pPr>
            <a:r>
              <a:rPr lang="en"/>
              <a:t>Used to store values.</a:t>
            </a:r>
            <a:br>
              <a:rPr lang="en"/>
            </a:br>
            <a:endParaRPr/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/>
              <a:t>Examples:</a:t>
            </a:r>
            <a:br>
              <a:rPr lang="en"/>
            </a:br>
            <a:endParaRPr/>
          </a:p>
          <a:p>
            <a:pPr indent="-279400" lvl="1" marL="914400" rtl="0" algn="l"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en"/>
              <a:t>i</a:t>
            </a:r>
            <a:r>
              <a:rPr lang="en"/>
              <a:t>nt number = 5;</a:t>
            </a:r>
            <a:endParaRPr/>
          </a:p>
          <a:p>
            <a:pPr indent="-279400" lvl="1" marL="914400" rtl="0" algn="l"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en"/>
              <a:t>String message = “hello!”;</a:t>
            </a:r>
            <a:endParaRPr/>
          </a:p>
          <a:p>
            <a:pPr indent="-279400" lvl="1" marL="914400" rtl="0" algn="l"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en"/>
              <a:t>String anotherMessage = “hello” + “jello”;</a:t>
            </a:r>
            <a:endParaRPr/>
          </a:p>
        </p:txBody>
      </p:sp>
      <p:grpSp>
        <p:nvGrpSpPr>
          <p:cNvPr id="680" name="Google Shape;680;p3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81" name="Google Shape;681;p3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2" name="Google Shape;682;p3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3" name="Google Shape;683;p3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84" name="Google Shape;684;p3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85" name="Google Shape;685;p3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86" name="Google Shape;686;p3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87" name="Google Shape;687;p3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88" name="Google Shape;688;p3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89" name="Google Shape;689;p3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90" name="Google Shape;690;p3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691" name="Google Shape;691;p3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92" name="Google Shape;692;p3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3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94" name="Google Shape;694;p3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/VARIABLES</a:t>
            </a:r>
            <a:endParaRPr/>
          </a:p>
        </p:txBody>
      </p:sp>
      <p:sp>
        <p:nvSpPr>
          <p:cNvPr id="695" name="Google Shape;695;p32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32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32">
            <a:hlinkClick action="ppaction://hlinksldjump" r:id="rId5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32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9" name="Google Shape;699;p3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700" name="Google Shape;700;p3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3" name="Google Shape;703;p32"/>
          <p:cNvGrpSpPr/>
          <p:nvPr/>
        </p:nvGrpSpPr>
        <p:grpSpPr>
          <a:xfrm>
            <a:off x="6460895" y="1718829"/>
            <a:ext cx="251501" cy="352224"/>
            <a:chOff x="3936811" y="1333475"/>
            <a:chExt cx="289681" cy="405694"/>
          </a:xfrm>
        </p:grpSpPr>
        <p:sp>
          <p:nvSpPr>
            <p:cNvPr id="704" name="Google Shape;704;p32"/>
            <p:cNvSpPr/>
            <p:nvPr/>
          </p:nvSpPr>
          <p:spPr>
            <a:xfrm>
              <a:off x="4074670" y="1333475"/>
              <a:ext cx="105429" cy="193582"/>
            </a:xfrm>
            <a:custGeom>
              <a:rect b="b" l="l" r="r" t="t"/>
              <a:pathLst>
                <a:path extrusionOk="0" h="6768" w="3686">
                  <a:moveTo>
                    <a:pt x="302" y="0"/>
                  </a:moveTo>
                  <a:lnTo>
                    <a:pt x="1" y="394"/>
                  </a:lnTo>
                  <a:lnTo>
                    <a:pt x="302" y="765"/>
                  </a:lnTo>
                  <a:cubicBezTo>
                    <a:pt x="1646" y="765"/>
                    <a:pt x="2805" y="1924"/>
                    <a:pt x="2805" y="3384"/>
                  </a:cubicBezTo>
                  <a:lnTo>
                    <a:pt x="2805" y="6767"/>
                  </a:lnTo>
                  <a:lnTo>
                    <a:pt x="3686" y="6767"/>
                  </a:lnTo>
                  <a:lnTo>
                    <a:pt x="3686" y="3384"/>
                  </a:lnTo>
                  <a:cubicBezTo>
                    <a:pt x="3686" y="1437"/>
                    <a:pt x="2133" y="0"/>
                    <a:pt x="3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2"/>
            <p:cNvSpPr/>
            <p:nvPr/>
          </p:nvSpPr>
          <p:spPr>
            <a:xfrm>
              <a:off x="3986520" y="1333475"/>
              <a:ext cx="96791" cy="193582"/>
            </a:xfrm>
            <a:custGeom>
              <a:rect b="b" l="l" r="r" t="t"/>
              <a:pathLst>
                <a:path extrusionOk="0" h="6768" w="3384">
                  <a:moveTo>
                    <a:pt x="3384" y="0"/>
                  </a:moveTo>
                  <a:cubicBezTo>
                    <a:pt x="1437" y="0"/>
                    <a:pt x="0" y="1437"/>
                    <a:pt x="0" y="3384"/>
                  </a:cubicBezTo>
                  <a:lnTo>
                    <a:pt x="0" y="6767"/>
                  </a:lnTo>
                  <a:lnTo>
                    <a:pt x="765" y="6767"/>
                  </a:lnTo>
                  <a:lnTo>
                    <a:pt x="765" y="3384"/>
                  </a:lnTo>
                  <a:cubicBezTo>
                    <a:pt x="765" y="1924"/>
                    <a:pt x="1924" y="765"/>
                    <a:pt x="3384" y="765"/>
                  </a:cubicBezTo>
                  <a:lnTo>
                    <a:pt x="33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2"/>
            <p:cNvSpPr/>
            <p:nvPr/>
          </p:nvSpPr>
          <p:spPr>
            <a:xfrm>
              <a:off x="4066719" y="1449455"/>
              <a:ext cx="159774" cy="289715"/>
            </a:xfrm>
            <a:custGeom>
              <a:rect b="b" l="l" r="r" t="t"/>
              <a:pathLst>
                <a:path extrusionOk="0" h="10129" w="5586">
                  <a:moveTo>
                    <a:pt x="580" y="1"/>
                  </a:moveTo>
                  <a:lnTo>
                    <a:pt x="1" y="5030"/>
                  </a:lnTo>
                  <a:lnTo>
                    <a:pt x="580" y="10128"/>
                  </a:lnTo>
                  <a:cubicBezTo>
                    <a:pt x="3384" y="10128"/>
                    <a:pt x="5586" y="7811"/>
                    <a:pt x="5586" y="5123"/>
                  </a:cubicBezTo>
                  <a:cubicBezTo>
                    <a:pt x="5586" y="2318"/>
                    <a:pt x="3384" y="1"/>
                    <a:pt x="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2"/>
            <p:cNvSpPr/>
            <p:nvPr/>
          </p:nvSpPr>
          <p:spPr>
            <a:xfrm>
              <a:off x="3936811" y="1449455"/>
              <a:ext cx="146502" cy="289715"/>
            </a:xfrm>
            <a:custGeom>
              <a:rect b="b" l="l" r="r" t="t"/>
              <a:pathLst>
                <a:path extrusionOk="0" h="10129" w="5122">
                  <a:moveTo>
                    <a:pt x="5122" y="1"/>
                  </a:moveTo>
                  <a:cubicBezTo>
                    <a:pt x="2318" y="1"/>
                    <a:pt x="0" y="2318"/>
                    <a:pt x="0" y="5123"/>
                  </a:cubicBezTo>
                  <a:cubicBezTo>
                    <a:pt x="0" y="7811"/>
                    <a:pt x="2318" y="10128"/>
                    <a:pt x="5122" y="10128"/>
                  </a:cubicBezTo>
                  <a:lnTo>
                    <a:pt x="5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2"/>
            <p:cNvSpPr/>
            <p:nvPr/>
          </p:nvSpPr>
          <p:spPr>
            <a:xfrm>
              <a:off x="4066719" y="1487924"/>
              <a:ext cx="121332" cy="212803"/>
            </a:xfrm>
            <a:custGeom>
              <a:rect b="b" l="l" r="r" t="t"/>
              <a:pathLst>
                <a:path extrusionOk="0" h="7440" w="4242">
                  <a:moveTo>
                    <a:pt x="580" y="0"/>
                  </a:moveTo>
                  <a:lnTo>
                    <a:pt x="1" y="3778"/>
                  </a:lnTo>
                  <a:lnTo>
                    <a:pt x="580" y="7439"/>
                  </a:lnTo>
                  <a:cubicBezTo>
                    <a:pt x="2596" y="7439"/>
                    <a:pt x="4242" y="5794"/>
                    <a:pt x="4242" y="3778"/>
                  </a:cubicBezTo>
                  <a:cubicBezTo>
                    <a:pt x="4242" y="1738"/>
                    <a:pt x="2596" y="0"/>
                    <a:pt x="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2"/>
            <p:cNvSpPr/>
            <p:nvPr/>
          </p:nvSpPr>
          <p:spPr>
            <a:xfrm>
              <a:off x="3977911" y="1487924"/>
              <a:ext cx="105400" cy="212803"/>
            </a:xfrm>
            <a:custGeom>
              <a:rect b="b" l="l" r="r" t="t"/>
              <a:pathLst>
                <a:path extrusionOk="0" h="7440" w="3685">
                  <a:moveTo>
                    <a:pt x="3685" y="0"/>
                  </a:moveTo>
                  <a:cubicBezTo>
                    <a:pt x="1646" y="0"/>
                    <a:pt x="0" y="1738"/>
                    <a:pt x="0" y="3778"/>
                  </a:cubicBezTo>
                  <a:cubicBezTo>
                    <a:pt x="0" y="5794"/>
                    <a:pt x="1646" y="7439"/>
                    <a:pt x="3685" y="7439"/>
                  </a:cubicBezTo>
                  <a:lnTo>
                    <a:pt x="36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2"/>
            <p:cNvSpPr/>
            <p:nvPr/>
          </p:nvSpPr>
          <p:spPr>
            <a:xfrm>
              <a:off x="4069378" y="1598612"/>
              <a:ext cx="24541" cy="44448"/>
            </a:xfrm>
            <a:custGeom>
              <a:rect b="b" l="l" r="r" t="t"/>
              <a:pathLst>
                <a:path extrusionOk="0" h="1554" w="858">
                  <a:moveTo>
                    <a:pt x="0" y="0"/>
                  </a:moveTo>
                  <a:lnTo>
                    <a:pt x="0" y="1553"/>
                  </a:lnTo>
                  <a:lnTo>
                    <a:pt x="858" y="1553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2"/>
            <p:cNvSpPr/>
            <p:nvPr/>
          </p:nvSpPr>
          <p:spPr>
            <a:xfrm>
              <a:off x="4066719" y="1546242"/>
              <a:ext cx="49740" cy="66301"/>
            </a:xfrm>
            <a:custGeom>
              <a:rect b="b" l="l" r="r" t="t"/>
              <a:pathLst>
                <a:path extrusionOk="0" h="2318" w="1739">
                  <a:moveTo>
                    <a:pt x="580" y="0"/>
                  </a:moveTo>
                  <a:lnTo>
                    <a:pt x="1" y="1159"/>
                  </a:lnTo>
                  <a:lnTo>
                    <a:pt x="580" y="2318"/>
                  </a:lnTo>
                  <a:cubicBezTo>
                    <a:pt x="1159" y="2318"/>
                    <a:pt x="1739" y="1831"/>
                    <a:pt x="1739" y="1159"/>
                  </a:cubicBezTo>
                  <a:cubicBezTo>
                    <a:pt x="1739" y="487"/>
                    <a:pt x="1159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2"/>
            <p:cNvSpPr/>
            <p:nvPr/>
          </p:nvSpPr>
          <p:spPr>
            <a:xfrm>
              <a:off x="4050158" y="1546242"/>
              <a:ext cx="33150" cy="66301"/>
            </a:xfrm>
            <a:custGeom>
              <a:rect b="b" l="l" r="r" t="t"/>
              <a:pathLst>
                <a:path extrusionOk="0" h="2318" w="1159">
                  <a:moveTo>
                    <a:pt x="1159" y="0"/>
                  </a:moveTo>
                  <a:cubicBezTo>
                    <a:pt x="487" y="0"/>
                    <a:pt x="0" y="487"/>
                    <a:pt x="0" y="1159"/>
                  </a:cubicBezTo>
                  <a:cubicBezTo>
                    <a:pt x="0" y="1831"/>
                    <a:pt x="487" y="2318"/>
                    <a:pt x="1159" y="2318"/>
                  </a:cubicBezTo>
                  <a:lnTo>
                    <a:pt x="11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3" name="Google Shape;713;p32"/>
          <p:cNvGrpSpPr/>
          <p:nvPr/>
        </p:nvGrpSpPr>
        <p:grpSpPr>
          <a:xfrm>
            <a:off x="7600325" y="2733830"/>
            <a:ext cx="355101" cy="309068"/>
            <a:chOff x="7383596" y="1963168"/>
            <a:chExt cx="409009" cy="355987"/>
          </a:xfrm>
        </p:grpSpPr>
        <p:sp>
          <p:nvSpPr>
            <p:cNvPr id="714" name="Google Shape;714;p32"/>
            <p:cNvSpPr/>
            <p:nvPr/>
          </p:nvSpPr>
          <p:spPr>
            <a:xfrm>
              <a:off x="7571165" y="1987680"/>
              <a:ext cx="221441" cy="331474"/>
            </a:xfrm>
            <a:custGeom>
              <a:rect b="b" l="l" r="r" t="t"/>
              <a:pathLst>
                <a:path extrusionOk="0" h="11589" w="7742">
                  <a:moveTo>
                    <a:pt x="580" y="1"/>
                  </a:moveTo>
                  <a:lnTo>
                    <a:pt x="1" y="11009"/>
                  </a:lnTo>
                  <a:lnTo>
                    <a:pt x="1739" y="11588"/>
                  </a:lnTo>
                  <a:lnTo>
                    <a:pt x="7741" y="1158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2"/>
            <p:cNvSpPr/>
            <p:nvPr/>
          </p:nvSpPr>
          <p:spPr>
            <a:xfrm>
              <a:off x="7383596" y="1963168"/>
              <a:ext cx="204193" cy="355987"/>
            </a:xfrm>
            <a:custGeom>
              <a:rect b="b" l="l" r="r" t="t"/>
              <a:pathLst>
                <a:path extrusionOk="0" h="12446" w="7139">
                  <a:moveTo>
                    <a:pt x="0" y="1"/>
                  </a:moveTo>
                  <a:lnTo>
                    <a:pt x="0" y="12445"/>
                  </a:lnTo>
                  <a:lnTo>
                    <a:pt x="5979" y="12445"/>
                  </a:lnTo>
                  <a:lnTo>
                    <a:pt x="7138" y="11866"/>
                  </a:lnTo>
                  <a:lnTo>
                    <a:pt x="7138" y="858"/>
                  </a:lnTo>
                  <a:lnTo>
                    <a:pt x="5701" y="858"/>
                  </a:lnTo>
                  <a:lnTo>
                    <a:pt x="5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2"/>
            <p:cNvSpPr/>
            <p:nvPr/>
          </p:nvSpPr>
          <p:spPr>
            <a:xfrm>
              <a:off x="7571165" y="2062587"/>
              <a:ext cx="102111" cy="256564"/>
            </a:xfrm>
            <a:custGeom>
              <a:rect b="b" l="l" r="r" t="t"/>
              <a:pathLst>
                <a:path extrusionOk="0" h="8970" w="3570">
                  <a:moveTo>
                    <a:pt x="1461" y="1"/>
                  </a:moveTo>
                  <a:lnTo>
                    <a:pt x="1461" y="2504"/>
                  </a:lnTo>
                  <a:lnTo>
                    <a:pt x="580" y="2504"/>
                  </a:lnTo>
                  <a:lnTo>
                    <a:pt x="1" y="4450"/>
                  </a:lnTo>
                  <a:lnTo>
                    <a:pt x="580" y="8969"/>
                  </a:lnTo>
                  <a:lnTo>
                    <a:pt x="1739" y="8969"/>
                  </a:lnTo>
                  <a:lnTo>
                    <a:pt x="1739" y="5493"/>
                  </a:lnTo>
                  <a:cubicBezTo>
                    <a:pt x="2805" y="5030"/>
                    <a:pt x="3570" y="3964"/>
                    <a:pt x="3570" y="2805"/>
                  </a:cubicBezTo>
                  <a:cubicBezTo>
                    <a:pt x="3570" y="1438"/>
                    <a:pt x="2712" y="395"/>
                    <a:pt x="14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2"/>
            <p:cNvSpPr/>
            <p:nvPr/>
          </p:nvSpPr>
          <p:spPr>
            <a:xfrm>
              <a:off x="7502235" y="2062587"/>
              <a:ext cx="85550" cy="256564"/>
            </a:xfrm>
            <a:custGeom>
              <a:rect b="b" l="l" r="r" t="t"/>
              <a:pathLst>
                <a:path extrusionOk="0" h="8970" w="2991">
                  <a:moveTo>
                    <a:pt x="2133" y="1"/>
                  </a:moveTo>
                  <a:cubicBezTo>
                    <a:pt x="881" y="395"/>
                    <a:pt x="1" y="1438"/>
                    <a:pt x="1" y="2805"/>
                  </a:cubicBezTo>
                  <a:cubicBezTo>
                    <a:pt x="1" y="3964"/>
                    <a:pt x="765" y="5030"/>
                    <a:pt x="1831" y="5493"/>
                  </a:cubicBezTo>
                  <a:lnTo>
                    <a:pt x="1831" y="8969"/>
                  </a:lnTo>
                  <a:lnTo>
                    <a:pt x="2990" y="8969"/>
                  </a:lnTo>
                  <a:lnTo>
                    <a:pt x="2990" y="2504"/>
                  </a:lnTo>
                  <a:lnTo>
                    <a:pt x="2133" y="2504"/>
                  </a:lnTo>
                  <a:lnTo>
                    <a:pt x="21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8" name="Google Shape;718;p32"/>
          <p:cNvGrpSpPr/>
          <p:nvPr/>
        </p:nvGrpSpPr>
        <p:grpSpPr>
          <a:xfrm>
            <a:off x="5240294" y="2712254"/>
            <a:ext cx="355101" cy="352218"/>
            <a:chOff x="3075107" y="3153624"/>
            <a:chExt cx="409009" cy="405688"/>
          </a:xfrm>
        </p:grpSpPr>
        <p:sp>
          <p:nvSpPr>
            <p:cNvPr id="719" name="Google Shape;719;p32"/>
            <p:cNvSpPr/>
            <p:nvPr/>
          </p:nvSpPr>
          <p:spPr>
            <a:xfrm>
              <a:off x="3262704" y="3172844"/>
              <a:ext cx="221412" cy="226732"/>
            </a:xfrm>
            <a:custGeom>
              <a:rect b="b" l="l" r="r" t="t"/>
              <a:pathLst>
                <a:path extrusionOk="0" h="7927" w="7741">
                  <a:moveTo>
                    <a:pt x="579" y="1"/>
                  </a:moveTo>
                  <a:lnTo>
                    <a:pt x="0" y="4242"/>
                  </a:lnTo>
                  <a:lnTo>
                    <a:pt x="579" y="7927"/>
                  </a:lnTo>
                  <a:lnTo>
                    <a:pt x="5516" y="7927"/>
                  </a:lnTo>
                  <a:cubicBezTo>
                    <a:pt x="6675" y="7927"/>
                    <a:pt x="7741" y="6953"/>
                    <a:pt x="7741" y="5702"/>
                  </a:cubicBezTo>
                  <a:cubicBezTo>
                    <a:pt x="7741" y="4450"/>
                    <a:pt x="6767" y="3477"/>
                    <a:pt x="5516" y="3477"/>
                  </a:cubicBezTo>
                  <a:cubicBezTo>
                    <a:pt x="5423" y="2133"/>
                    <a:pt x="4264" y="974"/>
                    <a:pt x="2897" y="974"/>
                  </a:cubicBezTo>
                  <a:cubicBezTo>
                    <a:pt x="2410" y="974"/>
                    <a:pt x="2040" y="1067"/>
                    <a:pt x="1646" y="1252"/>
                  </a:cubicBezTo>
                  <a:cubicBezTo>
                    <a:pt x="1460" y="766"/>
                    <a:pt x="1066" y="279"/>
                    <a:pt x="5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2"/>
            <p:cNvSpPr/>
            <p:nvPr/>
          </p:nvSpPr>
          <p:spPr>
            <a:xfrm>
              <a:off x="3075107" y="3153624"/>
              <a:ext cx="204193" cy="245953"/>
            </a:xfrm>
            <a:custGeom>
              <a:rect b="b" l="l" r="r" t="t"/>
              <a:pathLst>
                <a:path extrusionOk="0" h="8599" w="7139">
                  <a:moveTo>
                    <a:pt x="5215" y="1"/>
                  </a:moveTo>
                  <a:cubicBezTo>
                    <a:pt x="3291" y="1"/>
                    <a:pt x="1739" y="1530"/>
                    <a:pt x="1739" y="3384"/>
                  </a:cubicBezTo>
                  <a:cubicBezTo>
                    <a:pt x="1739" y="3662"/>
                    <a:pt x="1831" y="3964"/>
                    <a:pt x="1831" y="4149"/>
                  </a:cubicBezTo>
                  <a:cubicBezTo>
                    <a:pt x="858" y="4334"/>
                    <a:pt x="1" y="5308"/>
                    <a:pt x="1" y="6374"/>
                  </a:cubicBezTo>
                  <a:cubicBezTo>
                    <a:pt x="1" y="7625"/>
                    <a:pt x="1067" y="8599"/>
                    <a:pt x="2225" y="8599"/>
                  </a:cubicBezTo>
                  <a:lnTo>
                    <a:pt x="7138" y="8599"/>
                  </a:lnTo>
                  <a:lnTo>
                    <a:pt x="7138" y="673"/>
                  </a:lnTo>
                  <a:cubicBezTo>
                    <a:pt x="6559" y="186"/>
                    <a:pt x="5887" y="1"/>
                    <a:pt x="5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2"/>
            <p:cNvSpPr/>
            <p:nvPr/>
          </p:nvSpPr>
          <p:spPr>
            <a:xfrm>
              <a:off x="3177186" y="3487691"/>
              <a:ext cx="102111" cy="71621"/>
            </a:xfrm>
            <a:custGeom>
              <a:rect b="b" l="l" r="r" t="t"/>
              <a:pathLst>
                <a:path extrusionOk="0" h="2504" w="3570">
                  <a:moveTo>
                    <a:pt x="1924" y="1"/>
                  </a:moveTo>
                  <a:lnTo>
                    <a:pt x="0" y="974"/>
                  </a:lnTo>
                  <a:cubicBezTo>
                    <a:pt x="881" y="1924"/>
                    <a:pt x="2133" y="2504"/>
                    <a:pt x="3569" y="2504"/>
                  </a:cubicBezTo>
                  <a:lnTo>
                    <a:pt x="19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2"/>
            <p:cNvSpPr/>
            <p:nvPr/>
          </p:nvSpPr>
          <p:spPr>
            <a:xfrm>
              <a:off x="3144037" y="3412812"/>
              <a:ext cx="77599" cy="102769"/>
            </a:xfrm>
            <a:custGeom>
              <a:rect b="b" l="l" r="r" t="t"/>
              <a:pathLst>
                <a:path extrusionOk="0" h="3593" w="2713">
                  <a:moveTo>
                    <a:pt x="2712" y="0"/>
                  </a:moveTo>
                  <a:lnTo>
                    <a:pt x="1" y="394"/>
                  </a:lnTo>
                  <a:cubicBezTo>
                    <a:pt x="1" y="1646"/>
                    <a:pt x="487" y="2712"/>
                    <a:pt x="1159" y="3592"/>
                  </a:cubicBezTo>
                  <a:cubicBezTo>
                    <a:pt x="1646" y="3291"/>
                    <a:pt x="2133" y="3106"/>
                    <a:pt x="2712" y="2897"/>
                  </a:cubicBezTo>
                  <a:lnTo>
                    <a:pt x="27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2"/>
            <p:cNvSpPr/>
            <p:nvPr/>
          </p:nvSpPr>
          <p:spPr>
            <a:xfrm>
              <a:off x="3144037" y="3333270"/>
              <a:ext cx="94159" cy="90842"/>
            </a:xfrm>
            <a:custGeom>
              <a:rect b="b" l="l" r="r" t="t"/>
              <a:pathLst>
                <a:path extrusionOk="0" h="3176" w="3292">
                  <a:moveTo>
                    <a:pt x="1159" y="0"/>
                  </a:moveTo>
                  <a:cubicBezTo>
                    <a:pt x="487" y="858"/>
                    <a:pt x="1" y="2016"/>
                    <a:pt x="1" y="3175"/>
                  </a:cubicBezTo>
                  <a:lnTo>
                    <a:pt x="2318" y="3175"/>
                  </a:lnTo>
                  <a:lnTo>
                    <a:pt x="3292" y="278"/>
                  </a:lnTo>
                  <a:lnTo>
                    <a:pt x="11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2"/>
            <p:cNvSpPr/>
            <p:nvPr/>
          </p:nvSpPr>
          <p:spPr>
            <a:xfrm>
              <a:off x="3177186" y="3288852"/>
              <a:ext cx="102111" cy="63669"/>
            </a:xfrm>
            <a:custGeom>
              <a:rect b="b" l="l" r="r" t="t"/>
              <a:pathLst>
                <a:path extrusionOk="0" h="2226" w="3570">
                  <a:moveTo>
                    <a:pt x="3569" y="0"/>
                  </a:moveTo>
                  <a:cubicBezTo>
                    <a:pt x="2133" y="0"/>
                    <a:pt x="881" y="580"/>
                    <a:pt x="0" y="1553"/>
                  </a:cubicBezTo>
                  <a:cubicBezTo>
                    <a:pt x="487" y="1831"/>
                    <a:pt x="974" y="2017"/>
                    <a:pt x="1553" y="2225"/>
                  </a:cubicBezTo>
                  <a:lnTo>
                    <a:pt x="35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2"/>
            <p:cNvSpPr/>
            <p:nvPr/>
          </p:nvSpPr>
          <p:spPr>
            <a:xfrm>
              <a:off x="3279264" y="3487691"/>
              <a:ext cx="102111" cy="71621"/>
            </a:xfrm>
            <a:custGeom>
              <a:rect b="b" l="l" r="r" t="t"/>
              <a:pathLst>
                <a:path extrusionOk="0" h="2504" w="3570">
                  <a:moveTo>
                    <a:pt x="1646" y="1"/>
                  </a:moveTo>
                  <a:lnTo>
                    <a:pt x="0" y="2504"/>
                  </a:lnTo>
                  <a:cubicBezTo>
                    <a:pt x="1461" y="2504"/>
                    <a:pt x="2712" y="1924"/>
                    <a:pt x="3569" y="974"/>
                  </a:cubicBezTo>
                  <a:lnTo>
                    <a:pt x="16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2"/>
            <p:cNvSpPr/>
            <p:nvPr/>
          </p:nvSpPr>
          <p:spPr>
            <a:xfrm>
              <a:off x="3337583" y="3412812"/>
              <a:ext cx="76941" cy="102769"/>
            </a:xfrm>
            <a:custGeom>
              <a:rect b="b" l="l" r="r" t="t"/>
              <a:pathLst>
                <a:path extrusionOk="0" h="3593" w="2690">
                  <a:moveTo>
                    <a:pt x="1" y="0"/>
                  </a:moveTo>
                  <a:lnTo>
                    <a:pt x="1" y="2897"/>
                  </a:lnTo>
                  <a:cubicBezTo>
                    <a:pt x="580" y="3106"/>
                    <a:pt x="1067" y="3291"/>
                    <a:pt x="1530" y="3592"/>
                  </a:cubicBezTo>
                  <a:cubicBezTo>
                    <a:pt x="2226" y="2712"/>
                    <a:pt x="2689" y="1646"/>
                    <a:pt x="2689" y="39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2"/>
            <p:cNvSpPr/>
            <p:nvPr/>
          </p:nvSpPr>
          <p:spPr>
            <a:xfrm>
              <a:off x="3321022" y="3333270"/>
              <a:ext cx="93502" cy="90842"/>
            </a:xfrm>
            <a:custGeom>
              <a:rect b="b" l="l" r="r" t="t"/>
              <a:pathLst>
                <a:path extrusionOk="0" h="3176" w="3269">
                  <a:moveTo>
                    <a:pt x="2109" y="0"/>
                  </a:moveTo>
                  <a:lnTo>
                    <a:pt x="1" y="278"/>
                  </a:lnTo>
                  <a:lnTo>
                    <a:pt x="951" y="3175"/>
                  </a:lnTo>
                  <a:lnTo>
                    <a:pt x="3268" y="3175"/>
                  </a:lnTo>
                  <a:cubicBezTo>
                    <a:pt x="3268" y="2016"/>
                    <a:pt x="2805" y="858"/>
                    <a:pt x="21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2"/>
            <p:cNvSpPr/>
            <p:nvPr/>
          </p:nvSpPr>
          <p:spPr>
            <a:xfrm>
              <a:off x="3279264" y="3288852"/>
              <a:ext cx="102111" cy="63669"/>
            </a:xfrm>
            <a:custGeom>
              <a:rect b="b" l="l" r="r" t="t"/>
              <a:pathLst>
                <a:path extrusionOk="0" h="2226" w="3570">
                  <a:moveTo>
                    <a:pt x="0" y="0"/>
                  </a:moveTo>
                  <a:lnTo>
                    <a:pt x="2040" y="2225"/>
                  </a:lnTo>
                  <a:cubicBezTo>
                    <a:pt x="2619" y="2017"/>
                    <a:pt x="3106" y="1831"/>
                    <a:pt x="3569" y="1553"/>
                  </a:cubicBezTo>
                  <a:cubicBezTo>
                    <a:pt x="2712" y="580"/>
                    <a:pt x="1461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2"/>
            <p:cNvSpPr/>
            <p:nvPr/>
          </p:nvSpPr>
          <p:spPr>
            <a:xfrm>
              <a:off x="3268653" y="3479081"/>
              <a:ext cx="68961" cy="80230"/>
            </a:xfrm>
            <a:custGeom>
              <a:rect b="b" l="l" r="r" t="t"/>
              <a:pathLst>
                <a:path extrusionOk="0" h="2805" w="2411">
                  <a:moveTo>
                    <a:pt x="1" y="1"/>
                  </a:moveTo>
                  <a:lnTo>
                    <a:pt x="371" y="2805"/>
                  </a:lnTo>
                  <a:cubicBezTo>
                    <a:pt x="1159" y="2805"/>
                    <a:pt x="1924" y="1947"/>
                    <a:pt x="2411" y="58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2"/>
            <p:cNvSpPr/>
            <p:nvPr/>
          </p:nvSpPr>
          <p:spPr>
            <a:xfrm>
              <a:off x="3268653" y="3412812"/>
              <a:ext cx="79572" cy="82890"/>
            </a:xfrm>
            <a:custGeom>
              <a:rect b="b" l="l" r="r" t="t"/>
              <a:pathLst>
                <a:path extrusionOk="0" h="2898" w="2782">
                  <a:moveTo>
                    <a:pt x="1" y="0"/>
                  </a:moveTo>
                  <a:lnTo>
                    <a:pt x="371" y="2712"/>
                  </a:lnTo>
                  <a:cubicBezTo>
                    <a:pt x="1044" y="2712"/>
                    <a:pt x="1832" y="2804"/>
                    <a:pt x="2411" y="2897"/>
                  </a:cubicBezTo>
                  <a:cubicBezTo>
                    <a:pt x="2689" y="2225"/>
                    <a:pt x="2782" y="1367"/>
                    <a:pt x="2782" y="39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2"/>
            <p:cNvSpPr/>
            <p:nvPr/>
          </p:nvSpPr>
          <p:spPr>
            <a:xfrm>
              <a:off x="3268653" y="3349831"/>
              <a:ext cx="79572" cy="74281"/>
            </a:xfrm>
            <a:custGeom>
              <a:rect b="b" l="l" r="r" t="t"/>
              <a:pathLst>
                <a:path extrusionOk="0" h="2597" w="2782">
                  <a:moveTo>
                    <a:pt x="1" y="1"/>
                  </a:moveTo>
                  <a:lnTo>
                    <a:pt x="371" y="2596"/>
                  </a:lnTo>
                  <a:lnTo>
                    <a:pt x="2782" y="2596"/>
                  </a:lnTo>
                  <a:cubicBezTo>
                    <a:pt x="2782" y="1739"/>
                    <a:pt x="2689" y="858"/>
                    <a:pt x="2411" y="9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2"/>
            <p:cNvSpPr/>
            <p:nvPr/>
          </p:nvSpPr>
          <p:spPr>
            <a:xfrm>
              <a:off x="3268653" y="3288852"/>
              <a:ext cx="68961" cy="71621"/>
            </a:xfrm>
            <a:custGeom>
              <a:rect b="b" l="l" r="r" t="t"/>
              <a:pathLst>
                <a:path extrusionOk="0" h="2504" w="2411">
                  <a:moveTo>
                    <a:pt x="371" y="0"/>
                  </a:moveTo>
                  <a:lnTo>
                    <a:pt x="1" y="1252"/>
                  </a:lnTo>
                  <a:lnTo>
                    <a:pt x="371" y="2503"/>
                  </a:lnTo>
                  <a:cubicBezTo>
                    <a:pt x="1044" y="2503"/>
                    <a:pt x="1832" y="2411"/>
                    <a:pt x="2411" y="2225"/>
                  </a:cubicBezTo>
                  <a:cubicBezTo>
                    <a:pt x="1924" y="858"/>
                    <a:pt x="1159" y="0"/>
                    <a:pt x="3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2"/>
            <p:cNvSpPr/>
            <p:nvPr/>
          </p:nvSpPr>
          <p:spPr>
            <a:xfrm>
              <a:off x="3221604" y="3490350"/>
              <a:ext cx="57691" cy="68961"/>
            </a:xfrm>
            <a:custGeom>
              <a:rect b="b" l="l" r="r" t="t"/>
              <a:pathLst>
                <a:path extrusionOk="0" h="2411" w="2017">
                  <a:moveTo>
                    <a:pt x="2016" y="1"/>
                  </a:moveTo>
                  <a:cubicBezTo>
                    <a:pt x="1344" y="1"/>
                    <a:pt x="672" y="93"/>
                    <a:pt x="0" y="186"/>
                  </a:cubicBezTo>
                  <a:cubicBezTo>
                    <a:pt x="487" y="1553"/>
                    <a:pt x="1252" y="2411"/>
                    <a:pt x="2016" y="2411"/>
                  </a:cubicBezTo>
                  <a:lnTo>
                    <a:pt x="20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2"/>
            <p:cNvSpPr/>
            <p:nvPr/>
          </p:nvSpPr>
          <p:spPr>
            <a:xfrm>
              <a:off x="3210335" y="3424081"/>
              <a:ext cx="68961" cy="71621"/>
            </a:xfrm>
            <a:custGeom>
              <a:rect b="b" l="l" r="r" t="t"/>
              <a:pathLst>
                <a:path extrusionOk="0" h="2504" w="2411">
                  <a:moveTo>
                    <a:pt x="0" y="0"/>
                  </a:moveTo>
                  <a:cubicBezTo>
                    <a:pt x="0" y="973"/>
                    <a:pt x="93" y="1831"/>
                    <a:pt x="394" y="2503"/>
                  </a:cubicBezTo>
                  <a:cubicBezTo>
                    <a:pt x="1066" y="2410"/>
                    <a:pt x="1738" y="2318"/>
                    <a:pt x="2410" y="2318"/>
                  </a:cubicBezTo>
                  <a:lnTo>
                    <a:pt x="24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2"/>
            <p:cNvSpPr/>
            <p:nvPr/>
          </p:nvSpPr>
          <p:spPr>
            <a:xfrm>
              <a:off x="3221604" y="3288852"/>
              <a:ext cx="57691" cy="71621"/>
            </a:xfrm>
            <a:custGeom>
              <a:rect b="b" l="l" r="r" t="t"/>
              <a:pathLst>
                <a:path extrusionOk="0" h="2504" w="2017">
                  <a:moveTo>
                    <a:pt x="2016" y="0"/>
                  </a:moveTo>
                  <a:cubicBezTo>
                    <a:pt x="1252" y="0"/>
                    <a:pt x="487" y="858"/>
                    <a:pt x="0" y="2225"/>
                  </a:cubicBezTo>
                  <a:cubicBezTo>
                    <a:pt x="672" y="2411"/>
                    <a:pt x="1344" y="2503"/>
                    <a:pt x="2016" y="2503"/>
                  </a:cubicBezTo>
                  <a:lnTo>
                    <a:pt x="20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2"/>
            <p:cNvSpPr/>
            <p:nvPr/>
          </p:nvSpPr>
          <p:spPr>
            <a:xfrm>
              <a:off x="3210335" y="3352491"/>
              <a:ext cx="68961" cy="71621"/>
            </a:xfrm>
            <a:custGeom>
              <a:rect b="b" l="l" r="r" t="t"/>
              <a:pathLst>
                <a:path extrusionOk="0" h="2504" w="2411">
                  <a:moveTo>
                    <a:pt x="394" y="0"/>
                  </a:moveTo>
                  <a:cubicBezTo>
                    <a:pt x="93" y="765"/>
                    <a:pt x="0" y="1646"/>
                    <a:pt x="0" y="2503"/>
                  </a:cubicBezTo>
                  <a:lnTo>
                    <a:pt x="2410" y="2503"/>
                  </a:lnTo>
                  <a:lnTo>
                    <a:pt x="2410" y="278"/>
                  </a:lnTo>
                  <a:cubicBezTo>
                    <a:pt x="1738" y="278"/>
                    <a:pt x="1066" y="186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7" name="Google Shape;737;p32"/>
          <p:cNvGrpSpPr/>
          <p:nvPr/>
        </p:nvGrpSpPr>
        <p:grpSpPr>
          <a:xfrm>
            <a:off x="6409083" y="3702790"/>
            <a:ext cx="355125" cy="355102"/>
            <a:chOff x="4798486" y="3758147"/>
            <a:chExt cx="409036" cy="409009"/>
          </a:xfrm>
        </p:grpSpPr>
        <p:sp>
          <p:nvSpPr>
            <p:cNvPr id="738" name="Google Shape;738;p32"/>
            <p:cNvSpPr/>
            <p:nvPr/>
          </p:nvSpPr>
          <p:spPr>
            <a:xfrm>
              <a:off x="5011280" y="3758147"/>
              <a:ext cx="196242" cy="110720"/>
            </a:xfrm>
            <a:custGeom>
              <a:rect b="b" l="l" r="r" t="t"/>
              <a:pathLst>
                <a:path extrusionOk="0" h="3871" w="6861">
                  <a:moveTo>
                    <a:pt x="580" y="0"/>
                  </a:moveTo>
                  <a:lnTo>
                    <a:pt x="0" y="3871"/>
                  </a:lnTo>
                  <a:lnTo>
                    <a:pt x="6860" y="3291"/>
                  </a:lnTo>
                  <a:lnTo>
                    <a:pt x="68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2"/>
            <p:cNvSpPr/>
            <p:nvPr/>
          </p:nvSpPr>
          <p:spPr>
            <a:xfrm>
              <a:off x="4850855" y="3758147"/>
              <a:ext cx="177021" cy="110720"/>
            </a:xfrm>
            <a:custGeom>
              <a:rect b="b" l="l" r="r" t="t"/>
              <a:pathLst>
                <a:path extrusionOk="0" h="3871" w="6189">
                  <a:moveTo>
                    <a:pt x="1" y="0"/>
                  </a:moveTo>
                  <a:lnTo>
                    <a:pt x="1" y="3291"/>
                  </a:lnTo>
                  <a:lnTo>
                    <a:pt x="6189" y="3871"/>
                  </a:lnTo>
                  <a:lnTo>
                    <a:pt x="6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2"/>
            <p:cNvSpPr/>
            <p:nvPr/>
          </p:nvSpPr>
          <p:spPr>
            <a:xfrm>
              <a:off x="5011280" y="3852275"/>
              <a:ext cx="196242" cy="196213"/>
            </a:xfrm>
            <a:custGeom>
              <a:rect b="b" l="l" r="r" t="t"/>
              <a:pathLst>
                <a:path extrusionOk="0" h="6860" w="6861">
                  <a:moveTo>
                    <a:pt x="580" y="0"/>
                  </a:moveTo>
                  <a:lnTo>
                    <a:pt x="0" y="3476"/>
                  </a:lnTo>
                  <a:lnTo>
                    <a:pt x="580" y="6860"/>
                  </a:lnTo>
                  <a:lnTo>
                    <a:pt x="6860" y="6860"/>
                  </a:lnTo>
                  <a:lnTo>
                    <a:pt x="68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2"/>
            <p:cNvSpPr/>
            <p:nvPr/>
          </p:nvSpPr>
          <p:spPr>
            <a:xfrm>
              <a:off x="4850855" y="3852275"/>
              <a:ext cx="177021" cy="196213"/>
            </a:xfrm>
            <a:custGeom>
              <a:rect b="b" l="l" r="r" t="t"/>
              <a:pathLst>
                <a:path extrusionOk="0" h="6860" w="6189">
                  <a:moveTo>
                    <a:pt x="1" y="0"/>
                  </a:moveTo>
                  <a:lnTo>
                    <a:pt x="1" y="6860"/>
                  </a:lnTo>
                  <a:lnTo>
                    <a:pt x="6189" y="6860"/>
                  </a:lnTo>
                  <a:lnTo>
                    <a:pt x="61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2"/>
            <p:cNvSpPr/>
            <p:nvPr/>
          </p:nvSpPr>
          <p:spPr>
            <a:xfrm>
              <a:off x="4886664" y="3793928"/>
              <a:ext cx="27859" cy="22567"/>
            </a:xfrm>
            <a:custGeom>
              <a:rect b="b" l="l" r="r" t="t"/>
              <a:pathLst>
                <a:path extrusionOk="0" h="789" w="974">
                  <a:moveTo>
                    <a:pt x="0" y="1"/>
                  </a:moveTo>
                  <a:lnTo>
                    <a:pt x="0" y="789"/>
                  </a:lnTo>
                  <a:lnTo>
                    <a:pt x="974" y="789"/>
                  </a:lnTo>
                  <a:lnTo>
                    <a:pt x="9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2"/>
            <p:cNvSpPr/>
            <p:nvPr/>
          </p:nvSpPr>
          <p:spPr>
            <a:xfrm>
              <a:off x="4939033" y="3793928"/>
              <a:ext cx="25199" cy="22567"/>
            </a:xfrm>
            <a:custGeom>
              <a:rect b="b" l="l" r="r" t="t"/>
              <a:pathLst>
                <a:path extrusionOk="0" h="789" w="881">
                  <a:moveTo>
                    <a:pt x="0" y="1"/>
                  </a:moveTo>
                  <a:lnTo>
                    <a:pt x="0" y="789"/>
                  </a:lnTo>
                  <a:lnTo>
                    <a:pt x="881" y="789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2"/>
            <p:cNvSpPr/>
            <p:nvPr/>
          </p:nvSpPr>
          <p:spPr>
            <a:xfrm>
              <a:off x="4988742" y="3793928"/>
              <a:ext cx="25199" cy="22567"/>
            </a:xfrm>
            <a:custGeom>
              <a:rect b="b" l="l" r="r" t="t"/>
              <a:pathLst>
                <a:path extrusionOk="0" h="789" w="881">
                  <a:moveTo>
                    <a:pt x="0" y="1"/>
                  </a:moveTo>
                  <a:lnTo>
                    <a:pt x="0" y="789"/>
                  </a:lnTo>
                  <a:lnTo>
                    <a:pt x="881" y="789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2"/>
            <p:cNvSpPr/>
            <p:nvPr/>
          </p:nvSpPr>
          <p:spPr>
            <a:xfrm>
              <a:off x="4961571" y="3876787"/>
              <a:ext cx="192924" cy="108089"/>
            </a:xfrm>
            <a:custGeom>
              <a:rect b="b" l="l" r="r" t="t"/>
              <a:pathLst>
                <a:path extrusionOk="0" h="3779" w="6745">
                  <a:moveTo>
                    <a:pt x="579" y="1"/>
                  </a:moveTo>
                  <a:lnTo>
                    <a:pt x="0" y="3778"/>
                  </a:lnTo>
                  <a:lnTo>
                    <a:pt x="6744" y="3291"/>
                  </a:lnTo>
                  <a:lnTo>
                    <a:pt x="67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2"/>
            <p:cNvSpPr/>
            <p:nvPr/>
          </p:nvSpPr>
          <p:spPr>
            <a:xfrm>
              <a:off x="4798486" y="3876787"/>
              <a:ext cx="179681" cy="108089"/>
            </a:xfrm>
            <a:custGeom>
              <a:rect b="b" l="l" r="r" t="t"/>
              <a:pathLst>
                <a:path extrusionOk="0" h="3779" w="6282">
                  <a:moveTo>
                    <a:pt x="1" y="1"/>
                  </a:moveTo>
                  <a:lnTo>
                    <a:pt x="1" y="3291"/>
                  </a:lnTo>
                  <a:lnTo>
                    <a:pt x="6281" y="3778"/>
                  </a:lnTo>
                  <a:lnTo>
                    <a:pt x="62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2"/>
            <p:cNvSpPr/>
            <p:nvPr/>
          </p:nvSpPr>
          <p:spPr>
            <a:xfrm>
              <a:off x="4961571" y="3970915"/>
              <a:ext cx="192924" cy="196242"/>
            </a:xfrm>
            <a:custGeom>
              <a:rect b="b" l="l" r="r" t="t"/>
              <a:pathLst>
                <a:path extrusionOk="0" h="6861" w="6745">
                  <a:moveTo>
                    <a:pt x="579" y="0"/>
                  </a:moveTo>
                  <a:lnTo>
                    <a:pt x="0" y="3384"/>
                  </a:lnTo>
                  <a:lnTo>
                    <a:pt x="579" y="6860"/>
                  </a:lnTo>
                  <a:lnTo>
                    <a:pt x="6744" y="6860"/>
                  </a:lnTo>
                  <a:lnTo>
                    <a:pt x="67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2"/>
            <p:cNvSpPr/>
            <p:nvPr/>
          </p:nvSpPr>
          <p:spPr>
            <a:xfrm>
              <a:off x="4798486" y="3970915"/>
              <a:ext cx="179681" cy="196242"/>
            </a:xfrm>
            <a:custGeom>
              <a:rect b="b" l="l" r="r" t="t"/>
              <a:pathLst>
                <a:path extrusionOk="0" h="6861" w="6282">
                  <a:moveTo>
                    <a:pt x="1" y="0"/>
                  </a:moveTo>
                  <a:lnTo>
                    <a:pt x="1" y="6860"/>
                  </a:lnTo>
                  <a:lnTo>
                    <a:pt x="6281" y="6860"/>
                  </a:lnTo>
                  <a:lnTo>
                    <a:pt x="62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2"/>
            <p:cNvSpPr/>
            <p:nvPr/>
          </p:nvSpPr>
          <p:spPr>
            <a:xfrm>
              <a:off x="4836955" y="3909936"/>
              <a:ext cx="25199" cy="25227"/>
            </a:xfrm>
            <a:custGeom>
              <a:rect b="b" l="l" r="r" t="t"/>
              <a:pathLst>
                <a:path extrusionOk="0" h="882" w="881">
                  <a:moveTo>
                    <a:pt x="0" y="0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2"/>
            <p:cNvSpPr/>
            <p:nvPr/>
          </p:nvSpPr>
          <p:spPr>
            <a:xfrm>
              <a:off x="4886664" y="3909936"/>
              <a:ext cx="27859" cy="25227"/>
            </a:xfrm>
            <a:custGeom>
              <a:rect b="b" l="l" r="r" t="t"/>
              <a:pathLst>
                <a:path extrusionOk="0" h="882" w="974">
                  <a:moveTo>
                    <a:pt x="0" y="0"/>
                  </a:moveTo>
                  <a:lnTo>
                    <a:pt x="0" y="881"/>
                  </a:lnTo>
                  <a:lnTo>
                    <a:pt x="974" y="881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2"/>
            <p:cNvSpPr/>
            <p:nvPr/>
          </p:nvSpPr>
          <p:spPr>
            <a:xfrm>
              <a:off x="4939033" y="3909936"/>
              <a:ext cx="25199" cy="25227"/>
            </a:xfrm>
            <a:custGeom>
              <a:rect b="b" l="l" r="r" t="t"/>
              <a:pathLst>
                <a:path extrusionOk="0" h="882" w="881">
                  <a:moveTo>
                    <a:pt x="0" y="0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2"/>
            <p:cNvSpPr/>
            <p:nvPr/>
          </p:nvSpPr>
          <p:spPr>
            <a:xfrm>
              <a:off x="4988742" y="4056433"/>
              <a:ext cx="129941" cy="22539"/>
            </a:xfrm>
            <a:custGeom>
              <a:rect b="b" l="l" r="r" t="t"/>
              <a:pathLst>
                <a:path extrusionOk="0" h="788" w="4543">
                  <a:moveTo>
                    <a:pt x="0" y="0"/>
                  </a:moveTo>
                  <a:lnTo>
                    <a:pt x="0" y="788"/>
                  </a:lnTo>
                  <a:lnTo>
                    <a:pt x="4543" y="788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2"/>
            <p:cNvSpPr/>
            <p:nvPr/>
          </p:nvSpPr>
          <p:spPr>
            <a:xfrm>
              <a:off x="4836955" y="4056433"/>
              <a:ext cx="127281" cy="22539"/>
            </a:xfrm>
            <a:custGeom>
              <a:rect b="b" l="l" r="r" t="t"/>
              <a:pathLst>
                <a:path extrusionOk="0" h="788" w="4450">
                  <a:moveTo>
                    <a:pt x="0" y="0"/>
                  </a:moveTo>
                  <a:lnTo>
                    <a:pt x="0" y="788"/>
                  </a:lnTo>
                  <a:lnTo>
                    <a:pt x="4450" y="788"/>
                  </a:lnTo>
                  <a:lnTo>
                    <a:pt x="4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>
              <a:off x="4836955" y="4004064"/>
              <a:ext cx="41788" cy="25199"/>
            </a:xfrm>
            <a:custGeom>
              <a:rect b="b" l="l" r="r" t="t"/>
              <a:pathLst>
                <a:path extrusionOk="0" h="881" w="1461">
                  <a:moveTo>
                    <a:pt x="0" y="0"/>
                  </a:moveTo>
                  <a:lnTo>
                    <a:pt x="0" y="881"/>
                  </a:lnTo>
                  <a:lnTo>
                    <a:pt x="1460" y="881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>
              <a:off x="5074919" y="4004064"/>
              <a:ext cx="43762" cy="25199"/>
            </a:xfrm>
            <a:custGeom>
              <a:rect b="b" l="l" r="r" t="t"/>
              <a:pathLst>
                <a:path extrusionOk="0" h="881" w="1530">
                  <a:moveTo>
                    <a:pt x="0" y="0"/>
                  </a:moveTo>
                  <a:lnTo>
                    <a:pt x="0" y="881"/>
                  </a:lnTo>
                  <a:lnTo>
                    <a:pt x="1530" y="881"/>
                  </a:lnTo>
                  <a:lnTo>
                    <a:pt x="15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2"/>
            <p:cNvSpPr/>
            <p:nvPr/>
          </p:nvSpPr>
          <p:spPr>
            <a:xfrm>
              <a:off x="4836955" y="4106143"/>
              <a:ext cx="41788" cy="25199"/>
            </a:xfrm>
            <a:custGeom>
              <a:rect b="b" l="l" r="r" t="t"/>
              <a:pathLst>
                <a:path extrusionOk="0" h="881" w="1461">
                  <a:moveTo>
                    <a:pt x="0" y="0"/>
                  </a:moveTo>
                  <a:lnTo>
                    <a:pt x="0" y="881"/>
                  </a:lnTo>
                  <a:lnTo>
                    <a:pt x="1460" y="881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2"/>
            <p:cNvSpPr/>
            <p:nvPr/>
          </p:nvSpPr>
          <p:spPr>
            <a:xfrm>
              <a:off x="5074919" y="4106143"/>
              <a:ext cx="43762" cy="25199"/>
            </a:xfrm>
            <a:custGeom>
              <a:rect b="b" l="l" r="r" t="t"/>
              <a:pathLst>
                <a:path extrusionOk="0" h="881" w="1530">
                  <a:moveTo>
                    <a:pt x="0" y="0"/>
                  </a:moveTo>
                  <a:lnTo>
                    <a:pt x="0" y="881"/>
                  </a:lnTo>
                  <a:lnTo>
                    <a:pt x="1530" y="881"/>
                  </a:lnTo>
                  <a:lnTo>
                    <a:pt x="15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2"/>
            <p:cNvSpPr/>
            <p:nvPr/>
          </p:nvSpPr>
          <p:spPr>
            <a:xfrm>
              <a:off x="4969522" y="4004064"/>
              <a:ext cx="80230" cy="25199"/>
            </a:xfrm>
            <a:custGeom>
              <a:rect b="b" l="l" r="r" t="t"/>
              <a:pathLst>
                <a:path extrusionOk="0" h="881" w="2805">
                  <a:moveTo>
                    <a:pt x="301" y="0"/>
                  </a:moveTo>
                  <a:lnTo>
                    <a:pt x="0" y="487"/>
                  </a:lnTo>
                  <a:lnTo>
                    <a:pt x="301" y="881"/>
                  </a:lnTo>
                  <a:lnTo>
                    <a:pt x="2804" y="881"/>
                  </a:lnTo>
                  <a:lnTo>
                    <a:pt x="28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2"/>
            <p:cNvSpPr/>
            <p:nvPr/>
          </p:nvSpPr>
          <p:spPr>
            <a:xfrm>
              <a:off x="4969522" y="4106143"/>
              <a:ext cx="80230" cy="25199"/>
            </a:xfrm>
            <a:custGeom>
              <a:rect b="b" l="l" r="r" t="t"/>
              <a:pathLst>
                <a:path extrusionOk="0" h="881" w="2805">
                  <a:moveTo>
                    <a:pt x="301" y="0"/>
                  </a:moveTo>
                  <a:lnTo>
                    <a:pt x="0" y="394"/>
                  </a:lnTo>
                  <a:lnTo>
                    <a:pt x="301" y="881"/>
                  </a:lnTo>
                  <a:lnTo>
                    <a:pt x="2804" y="881"/>
                  </a:lnTo>
                  <a:lnTo>
                    <a:pt x="28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2"/>
            <p:cNvSpPr/>
            <p:nvPr/>
          </p:nvSpPr>
          <p:spPr>
            <a:xfrm>
              <a:off x="4905884" y="4004064"/>
              <a:ext cx="72279" cy="25199"/>
            </a:xfrm>
            <a:custGeom>
              <a:rect b="b" l="l" r="r" t="t"/>
              <a:pathLst>
                <a:path extrusionOk="0" h="881" w="2527">
                  <a:moveTo>
                    <a:pt x="0" y="0"/>
                  </a:moveTo>
                  <a:lnTo>
                    <a:pt x="0" y="881"/>
                  </a:lnTo>
                  <a:lnTo>
                    <a:pt x="2526" y="881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2"/>
            <p:cNvSpPr/>
            <p:nvPr/>
          </p:nvSpPr>
          <p:spPr>
            <a:xfrm>
              <a:off x="4905884" y="4106143"/>
              <a:ext cx="72279" cy="25199"/>
            </a:xfrm>
            <a:custGeom>
              <a:rect b="b" l="l" r="r" t="t"/>
              <a:pathLst>
                <a:path extrusionOk="0" h="881" w="2527">
                  <a:moveTo>
                    <a:pt x="0" y="0"/>
                  </a:moveTo>
                  <a:lnTo>
                    <a:pt x="0" y="881"/>
                  </a:lnTo>
                  <a:lnTo>
                    <a:pt x="2526" y="881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62" name="Google Shape;762;p32"/>
          <p:cNvCxnSpPr>
            <a:stCxn id="672" idx="1"/>
            <a:endCxn id="677" idx="2"/>
          </p:cNvCxnSpPr>
          <p:nvPr/>
        </p:nvCxnSpPr>
        <p:spPr>
          <a:xfrm rot="-5400000">
            <a:off x="5507383" y="1805063"/>
            <a:ext cx="625200" cy="804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3" name="Google Shape;763;p32"/>
          <p:cNvCxnSpPr>
            <a:stCxn id="678" idx="2"/>
            <a:endCxn id="675" idx="1"/>
          </p:cNvCxnSpPr>
          <p:nvPr/>
        </p:nvCxnSpPr>
        <p:spPr>
          <a:xfrm>
            <a:off x="6955196" y="1894926"/>
            <a:ext cx="800400" cy="624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4" name="Google Shape;764;p32"/>
          <p:cNvCxnSpPr>
            <a:stCxn id="675" idx="3"/>
            <a:endCxn id="669" idx="2"/>
          </p:cNvCxnSpPr>
          <p:nvPr/>
        </p:nvCxnSpPr>
        <p:spPr>
          <a:xfrm rot="5400000">
            <a:off x="7043558" y="3168413"/>
            <a:ext cx="623400" cy="800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5" name="Google Shape;765;p32"/>
          <p:cNvCxnSpPr>
            <a:stCxn id="668" idx="2"/>
            <a:endCxn id="672" idx="3"/>
          </p:cNvCxnSpPr>
          <p:nvPr/>
        </p:nvCxnSpPr>
        <p:spPr>
          <a:xfrm rot="10800000">
            <a:off x="5417691" y="3256826"/>
            <a:ext cx="804300" cy="623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6" name="Google Shape;766;p32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EXPOSE SUTD CS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1" name="Google Shape;771;p33"/>
          <p:cNvGrpSpPr/>
          <p:nvPr/>
        </p:nvGrpSpPr>
        <p:grpSpPr>
          <a:xfrm>
            <a:off x="6218096" y="3511801"/>
            <a:ext cx="737100" cy="737100"/>
            <a:chOff x="991075" y="1881675"/>
            <a:chExt cx="737100" cy="737100"/>
          </a:xfrm>
        </p:grpSpPr>
        <p:sp>
          <p:nvSpPr>
            <p:cNvPr id="772" name="Google Shape;772;p33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3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4" name="Google Shape;774;p33"/>
          <p:cNvGrpSpPr/>
          <p:nvPr/>
        </p:nvGrpSpPr>
        <p:grpSpPr>
          <a:xfrm>
            <a:off x="5049283" y="2519813"/>
            <a:ext cx="737100" cy="737100"/>
            <a:chOff x="991075" y="1881675"/>
            <a:chExt cx="737100" cy="737100"/>
          </a:xfrm>
        </p:grpSpPr>
        <p:sp>
          <p:nvSpPr>
            <p:cNvPr id="775" name="Google Shape;775;p33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3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7" name="Google Shape;777;p33"/>
          <p:cNvGrpSpPr/>
          <p:nvPr/>
        </p:nvGrpSpPr>
        <p:grpSpPr>
          <a:xfrm>
            <a:off x="7386908" y="2519813"/>
            <a:ext cx="737100" cy="737100"/>
            <a:chOff x="991075" y="1881675"/>
            <a:chExt cx="737100" cy="737100"/>
          </a:xfrm>
        </p:grpSpPr>
        <p:sp>
          <p:nvSpPr>
            <p:cNvPr id="778" name="Google Shape;778;p33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3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0" name="Google Shape;780;p33"/>
          <p:cNvGrpSpPr/>
          <p:nvPr/>
        </p:nvGrpSpPr>
        <p:grpSpPr>
          <a:xfrm>
            <a:off x="6218096" y="1526376"/>
            <a:ext cx="737100" cy="737100"/>
            <a:chOff x="991075" y="1881675"/>
            <a:chExt cx="737100" cy="737100"/>
          </a:xfrm>
        </p:grpSpPr>
        <p:sp>
          <p:nvSpPr>
            <p:cNvPr id="781" name="Google Shape;781;p33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3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3" name="Google Shape;783;p33"/>
          <p:cNvSpPr txBox="1"/>
          <p:nvPr>
            <p:ph idx="1" type="body"/>
          </p:nvPr>
        </p:nvSpPr>
        <p:spPr>
          <a:xfrm>
            <a:off x="852963" y="1598400"/>
            <a:ext cx="3951300" cy="25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ways to declare a (primitive) variable:</a:t>
            </a:r>
            <a:br>
              <a:rPr lang="en"/>
            </a:br>
            <a:endParaRPr/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/>
              <a:t>&lt;type&gt; &lt;name&gt;;</a:t>
            </a:r>
            <a:br>
              <a:rPr lang="en"/>
            </a:br>
            <a:endParaRPr/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/>
              <a:t>&lt;type&gt; &lt;name&gt; = &lt;value&gt;;</a:t>
            </a:r>
            <a:endParaRPr/>
          </a:p>
        </p:txBody>
      </p:sp>
      <p:grpSp>
        <p:nvGrpSpPr>
          <p:cNvPr id="784" name="Google Shape;784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85" name="Google Shape;785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6" name="Google Shape;786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7" name="Google Shape;787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88" name="Google Shape;788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89" name="Google Shape;789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0" name="Google Shape;790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91" name="Google Shape;791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92" name="Google Shape;792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93" name="Google Shape;793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94" name="Google Shape;794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795" name="Google Shape;795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96" name="Google Shape;796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98" name="Google Shape;798;p3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/VARIABLES: </a:t>
            </a:r>
            <a:r>
              <a:rPr lang="en">
                <a:solidFill>
                  <a:schemeClr val="lt1"/>
                </a:solidFill>
              </a:rPr>
              <a:t>DECLARING VARIABLES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99" name="Google Shape;799;p33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33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33">
            <a:hlinkClick action="ppaction://hlinksldjump" r:id="rId5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33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3" name="Google Shape;803;p33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804" name="Google Shape;804;p33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3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3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7" name="Google Shape;807;p33"/>
          <p:cNvGrpSpPr/>
          <p:nvPr/>
        </p:nvGrpSpPr>
        <p:grpSpPr>
          <a:xfrm>
            <a:off x="6460895" y="1718829"/>
            <a:ext cx="251501" cy="352224"/>
            <a:chOff x="3936811" y="1333475"/>
            <a:chExt cx="289681" cy="405694"/>
          </a:xfrm>
        </p:grpSpPr>
        <p:sp>
          <p:nvSpPr>
            <p:cNvPr id="808" name="Google Shape;808;p33"/>
            <p:cNvSpPr/>
            <p:nvPr/>
          </p:nvSpPr>
          <p:spPr>
            <a:xfrm>
              <a:off x="4074670" y="1333475"/>
              <a:ext cx="105429" cy="193582"/>
            </a:xfrm>
            <a:custGeom>
              <a:rect b="b" l="l" r="r" t="t"/>
              <a:pathLst>
                <a:path extrusionOk="0" h="6768" w="3686">
                  <a:moveTo>
                    <a:pt x="302" y="0"/>
                  </a:moveTo>
                  <a:lnTo>
                    <a:pt x="1" y="394"/>
                  </a:lnTo>
                  <a:lnTo>
                    <a:pt x="302" y="765"/>
                  </a:lnTo>
                  <a:cubicBezTo>
                    <a:pt x="1646" y="765"/>
                    <a:pt x="2805" y="1924"/>
                    <a:pt x="2805" y="3384"/>
                  </a:cubicBezTo>
                  <a:lnTo>
                    <a:pt x="2805" y="6767"/>
                  </a:lnTo>
                  <a:lnTo>
                    <a:pt x="3686" y="6767"/>
                  </a:lnTo>
                  <a:lnTo>
                    <a:pt x="3686" y="3384"/>
                  </a:lnTo>
                  <a:cubicBezTo>
                    <a:pt x="3686" y="1437"/>
                    <a:pt x="2133" y="0"/>
                    <a:pt x="3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3"/>
            <p:cNvSpPr/>
            <p:nvPr/>
          </p:nvSpPr>
          <p:spPr>
            <a:xfrm>
              <a:off x="3986520" y="1333475"/>
              <a:ext cx="96791" cy="193582"/>
            </a:xfrm>
            <a:custGeom>
              <a:rect b="b" l="l" r="r" t="t"/>
              <a:pathLst>
                <a:path extrusionOk="0" h="6768" w="3384">
                  <a:moveTo>
                    <a:pt x="3384" y="0"/>
                  </a:moveTo>
                  <a:cubicBezTo>
                    <a:pt x="1437" y="0"/>
                    <a:pt x="0" y="1437"/>
                    <a:pt x="0" y="3384"/>
                  </a:cubicBezTo>
                  <a:lnTo>
                    <a:pt x="0" y="6767"/>
                  </a:lnTo>
                  <a:lnTo>
                    <a:pt x="765" y="6767"/>
                  </a:lnTo>
                  <a:lnTo>
                    <a:pt x="765" y="3384"/>
                  </a:lnTo>
                  <a:cubicBezTo>
                    <a:pt x="765" y="1924"/>
                    <a:pt x="1924" y="765"/>
                    <a:pt x="3384" y="765"/>
                  </a:cubicBezTo>
                  <a:lnTo>
                    <a:pt x="33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3"/>
            <p:cNvSpPr/>
            <p:nvPr/>
          </p:nvSpPr>
          <p:spPr>
            <a:xfrm>
              <a:off x="4066719" y="1449455"/>
              <a:ext cx="159774" cy="289715"/>
            </a:xfrm>
            <a:custGeom>
              <a:rect b="b" l="l" r="r" t="t"/>
              <a:pathLst>
                <a:path extrusionOk="0" h="10129" w="5586">
                  <a:moveTo>
                    <a:pt x="580" y="1"/>
                  </a:moveTo>
                  <a:lnTo>
                    <a:pt x="1" y="5030"/>
                  </a:lnTo>
                  <a:lnTo>
                    <a:pt x="580" y="10128"/>
                  </a:lnTo>
                  <a:cubicBezTo>
                    <a:pt x="3384" y="10128"/>
                    <a:pt x="5586" y="7811"/>
                    <a:pt x="5586" y="5123"/>
                  </a:cubicBezTo>
                  <a:cubicBezTo>
                    <a:pt x="5586" y="2318"/>
                    <a:pt x="3384" y="1"/>
                    <a:pt x="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3"/>
            <p:cNvSpPr/>
            <p:nvPr/>
          </p:nvSpPr>
          <p:spPr>
            <a:xfrm>
              <a:off x="3936811" y="1449455"/>
              <a:ext cx="146502" cy="289715"/>
            </a:xfrm>
            <a:custGeom>
              <a:rect b="b" l="l" r="r" t="t"/>
              <a:pathLst>
                <a:path extrusionOk="0" h="10129" w="5122">
                  <a:moveTo>
                    <a:pt x="5122" y="1"/>
                  </a:moveTo>
                  <a:cubicBezTo>
                    <a:pt x="2318" y="1"/>
                    <a:pt x="0" y="2318"/>
                    <a:pt x="0" y="5123"/>
                  </a:cubicBezTo>
                  <a:cubicBezTo>
                    <a:pt x="0" y="7811"/>
                    <a:pt x="2318" y="10128"/>
                    <a:pt x="5122" y="10128"/>
                  </a:cubicBezTo>
                  <a:lnTo>
                    <a:pt x="5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3"/>
            <p:cNvSpPr/>
            <p:nvPr/>
          </p:nvSpPr>
          <p:spPr>
            <a:xfrm>
              <a:off x="4066719" y="1487924"/>
              <a:ext cx="121332" cy="212803"/>
            </a:xfrm>
            <a:custGeom>
              <a:rect b="b" l="l" r="r" t="t"/>
              <a:pathLst>
                <a:path extrusionOk="0" h="7440" w="4242">
                  <a:moveTo>
                    <a:pt x="580" y="0"/>
                  </a:moveTo>
                  <a:lnTo>
                    <a:pt x="1" y="3778"/>
                  </a:lnTo>
                  <a:lnTo>
                    <a:pt x="580" y="7439"/>
                  </a:lnTo>
                  <a:cubicBezTo>
                    <a:pt x="2596" y="7439"/>
                    <a:pt x="4242" y="5794"/>
                    <a:pt x="4242" y="3778"/>
                  </a:cubicBezTo>
                  <a:cubicBezTo>
                    <a:pt x="4242" y="1738"/>
                    <a:pt x="2596" y="0"/>
                    <a:pt x="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3"/>
            <p:cNvSpPr/>
            <p:nvPr/>
          </p:nvSpPr>
          <p:spPr>
            <a:xfrm>
              <a:off x="3977911" y="1487924"/>
              <a:ext cx="105400" cy="212803"/>
            </a:xfrm>
            <a:custGeom>
              <a:rect b="b" l="l" r="r" t="t"/>
              <a:pathLst>
                <a:path extrusionOk="0" h="7440" w="3685">
                  <a:moveTo>
                    <a:pt x="3685" y="0"/>
                  </a:moveTo>
                  <a:cubicBezTo>
                    <a:pt x="1646" y="0"/>
                    <a:pt x="0" y="1738"/>
                    <a:pt x="0" y="3778"/>
                  </a:cubicBezTo>
                  <a:cubicBezTo>
                    <a:pt x="0" y="5794"/>
                    <a:pt x="1646" y="7439"/>
                    <a:pt x="3685" y="7439"/>
                  </a:cubicBezTo>
                  <a:lnTo>
                    <a:pt x="36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3"/>
            <p:cNvSpPr/>
            <p:nvPr/>
          </p:nvSpPr>
          <p:spPr>
            <a:xfrm>
              <a:off x="4069378" y="1598612"/>
              <a:ext cx="24541" cy="44448"/>
            </a:xfrm>
            <a:custGeom>
              <a:rect b="b" l="l" r="r" t="t"/>
              <a:pathLst>
                <a:path extrusionOk="0" h="1554" w="858">
                  <a:moveTo>
                    <a:pt x="0" y="0"/>
                  </a:moveTo>
                  <a:lnTo>
                    <a:pt x="0" y="1553"/>
                  </a:lnTo>
                  <a:lnTo>
                    <a:pt x="858" y="1553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3"/>
            <p:cNvSpPr/>
            <p:nvPr/>
          </p:nvSpPr>
          <p:spPr>
            <a:xfrm>
              <a:off x="4066719" y="1546242"/>
              <a:ext cx="49740" cy="66301"/>
            </a:xfrm>
            <a:custGeom>
              <a:rect b="b" l="l" r="r" t="t"/>
              <a:pathLst>
                <a:path extrusionOk="0" h="2318" w="1739">
                  <a:moveTo>
                    <a:pt x="580" y="0"/>
                  </a:moveTo>
                  <a:lnTo>
                    <a:pt x="1" y="1159"/>
                  </a:lnTo>
                  <a:lnTo>
                    <a:pt x="580" y="2318"/>
                  </a:lnTo>
                  <a:cubicBezTo>
                    <a:pt x="1159" y="2318"/>
                    <a:pt x="1739" y="1831"/>
                    <a:pt x="1739" y="1159"/>
                  </a:cubicBezTo>
                  <a:cubicBezTo>
                    <a:pt x="1739" y="487"/>
                    <a:pt x="1159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3"/>
            <p:cNvSpPr/>
            <p:nvPr/>
          </p:nvSpPr>
          <p:spPr>
            <a:xfrm>
              <a:off x="4050158" y="1546242"/>
              <a:ext cx="33150" cy="66301"/>
            </a:xfrm>
            <a:custGeom>
              <a:rect b="b" l="l" r="r" t="t"/>
              <a:pathLst>
                <a:path extrusionOk="0" h="2318" w="1159">
                  <a:moveTo>
                    <a:pt x="1159" y="0"/>
                  </a:moveTo>
                  <a:cubicBezTo>
                    <a:pt x="487" y="0"/>
                    <a:pt x="0" y="487"/>
                    <a:pt x="0" y="1159"/>
                  </a:cubicBezTo>
                  <a:cubicBezTo>
                    <a:pt x="0" y="1831"/>
                    <a:pt x="487" y="2318"/>
                    <a:pt x="1159" y="2318"/>
                  </a:cubicBezTo>
                  <a:lnTo>
                    <a:pt x="11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7" name="Google Shape;817;p33"/>
          <p:cNvGrpSpPr/>
          <p:nvPr/>
        </p:nvGrpSpPr>
        <p:grpSpPr>
          <a:xfrm>
            <a:off x="7600325" y="2733830"/>
            <a:ext cx="355101" cy="309068"/>
            <a:chOff x="7383596" y="1963168"/>
            <a:chExt cx="409009" cy="355987"/>
          </a:xfrm>
        </p:grpSpPr>
        <p:sp>
          <p:nvSpPr>
            <p:cNvPr id="818" name="Google Shape;818;p33"/>
            <p:cNvSpPr/>
            <p:nvPr/>
          </p:nvSpPr>
          <p:spPr>
            <a:xfrm>
              <a:off x="7571165" y="1987680"/>
              <a:ext cx="221441" cy="331474"/>
            </a:xfrm>
            <a:custGeom>
              <a:rect b="b" l="l" r="r" t="t"/>
              <a:pathLst>
                <a:path extrusionOk="0" h="11589" w="7742">
                  <a:moveTo>
                    <a:pt x="580" y="1"/>
                  </a:moveTo>
                  <a:lnTo>
                    <a:pt x="1" y="11009"/>
                  </a:lnTo>
                  <a:lnTo>
                    <a:pt x="1739" y="11588"/>
                  </a:lnTo>
                  <a:lnTo>
                    <a:pt x="7741" y="1158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3"/>
            <p:cNvSpPr/>
            <p:nvPr/>
          </p:nvSpPr>
          <p:spPr>
            <a:xfrm>
              <a:off x="7383596" y="1963168"/>
              <a:ext cx="204193" cy="355987"/>
            </a:xfrm>
            <a:custGeom>
              <a:rect b="b" l="l" r="r" t="t"/>
              <a:pathLst>
                <a:path extrusionOk="0" h="12446" w="7139">
                  <a:moveTo>
                    <a:pt x="0" y="1"/>
                  </a:moveTo>
                  <a:lnTo>
                    <a:pt x="0" y="12445"/>
                  </a:lnTo>
                  <a:lnTo>
                    <a:pt x="5979" y="12445"/>
                  </a:lnTo>
                  <a:lnTo>
                    <a:pt x="7138" y="11866"/>
                  </a:lnTo>
                  <a:lnTo>
                    <a:pt x="7138" y="858"/>
                  </a:lnTo>
                  <a:lnTo>
                    <a:pt x="5701" y="858"/>
                  </a:lnTo>
                  <a:lnTo>
                    <a:pt x="5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3"/>
            <p:cNvSpPr/>
            <p:nvPr/>
          </p:nvSpPr>
          <p:spPr>
            <a:xfrm>
              <a:off x="7571165" y="2062587"/>
              <a:ext cx="102111" cy="256564"/>
            </a:xfrm>
            <a:custGeom>
              <a:rect b="b" l="l" r="r" t="t"/>
              <a:pathLst>
                <a:path extrusionOk="0" h="8970" w="3570">
                  <a:moveTo>
                    <a:pt x="1461" y="1"/>
                  </a:moveTo>
                  <a:lnTo>
                    <a:pt x="1461" y="2504"/>
                  </a:lnTo>
                  <a:lnTo>
                    <a:pt x="580" y="2504"/>
                  </a:lnTo>
                  <a:lnTo>
                    <a:pt x="1" y="4450"/>
                  </a:lnTo>
                  <a:lnTo>
                    <a:pt x="580" y="8969"/>
                  </a:lnTo>
                  <a:lnTo>
                    <a:pt x="1739" y="8969"/>
                  </a:lnTo>
                  <a:lnTo>
                    <a:pt x="1739" y="5493"/>
                  </a:lnTo>
                  <a:cubicBezTo>
                    <a:pt x="2805" y="5030"/>
                    <a:pt x="3570" y="3964"/>
                    <a:pt x="3570" y="2805"/>
                  </a:cubicBezTo>
                  <a:cubicBezTo>
                    <a:pt x="3570" y="1438"/>
                    <a:pt x="2712" y="395"/>
                    <a:pt x="14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3"/>
            <p:cNvSpPr/>
            <p:nvPr/>
          </p:nvSpPr>
          <p:spPr>
            <a:xfrm>
              <a:off x="7502235" y="2062587"/>
              <a:ext cx="85550" cy="256564"/>
            </a:xfrm>
            <a:custGeom>
              <a:rect b="b" l="l" r="r" t="t"/>
              <a:pathLst>
                <a:path extrusionOk="0" h="8970" w="2991">
                  <a:moveTo>
                    <a:pt x="2133" y="1"/>
                  </a:moveTo>
                  <a:cubicBezTo>
                    <a:pt x="881" y="395"/>
                    <a:pt x="1" y="1438"/>
                    <a:pt x="1" y="2805"/>
                  </a:cubicBezTo>
                  <a:cubicBezTo>
                    <a:pt x="1" y="3964"/>
                    <a:pt x="765" y="5030"/>
                    <a:pt x="1831" y="5493"/>
                  </a:cubicBezTo>
                  <a:lnTo>
                    <a:pt x="1831" y="8969"/>
                  </a:lnTo>
                  <a:lnTo>
                    <a:pt x="2990" y="8969"/>
                  </a:lnTo>
                  <a:lnTo>
                    <a:pt x="2990" y="2504"/>
                  </a:lnTo>
                  <a:lnTo>
                    <a:pt x="2133" y="2504"/>
                  </a:lnTo>
                  <a:lnTo>
                    <a:pt x="21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2" name="Google Shape;822;p33"/>
          <p:cNvGrpSpPr/>
          <p:nvPr/>
        </p:nvGrpSpPr>
        <p:grpSpPr>
          <a:xfrm>
            <a:off x="5240294" y="2712254"/>
            <a:ext cx="355101" cy="352218"/>
            <a:chOff x="3075107" y="3153624"/>
            <a:chExt cx="409009" cy="405688"/>
          </a:xfrm>
        </p:grpSpPr>
        <p:sp>
          <p:nvSpPr>
            <p:cNvPr id="823" name="Google Shape;823;p33"/>
            <p:cNvSpPr/>
            <p:nvPr/>
          </p:nvSpPr>
          <p:spPr>
            <a:xfrm>
              <a:off x="3262704" y="3172844"/>
              <a:ext cx="221412" cy="226732"/>
            </a:xfrm>
            <a:custGeom>
              <a:rect b="b" l="l" r="r" t="t"/>
              <a:pathLst>
                <a:path extrusionOk="0" h="7927" w="7741">
                  <a:moveTo>
                    <a:pt x="579" y="1"/>
                  </a:moveTo>
                  <a:lnTo>
                    <a:pt x="0" y="4242"/>
                  </a:lnTo>
                  <a:lnTo>
                    <a:pt x="579" y="7927"/>
                  </a:lnTo>
                  <a:lnTo>
                    <a:pt x="5516" y="7927"/>
                  </a:lnTo>
                  <a:cubicBezTo>
                    <a:pt x="6675" y="7927"/>
                    <a:pt x="7741" y="6953"/>
                    <a:pt x="7741" y="5702"/>
                  </a:cubicBezTo>
                  <a:cubicBezTo>
                    <a:pt x="7741" y="4450"/>
                    <a:pt x="6767" y="3477"/>
                    <a:pt x="5516" y="3477"/>
                  </a:cubicBezTo>
                  <a:cubicBezTo>
                    <a:pt x="5423" y="2133"/>
                    <a:pt x="4264" y="974"/>
                    <a:pt x="2897" y="974"/>
                  </a:cubicBezTo>
                  <a:cubicBezTo>
                    <a:pt x="2410" y="974"/>
                    <a:pt x="2040" y="1067"/>
                    <a:pt x="1646" y="1252"/>
                  </a:cubicBezTo>
                  <a:cubicBezTo>
                    <a:pt x="1460" y="766"/>
                    <a:pt x="1066" y="279"/>
                    <a:pt x="5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3"/>
            <p:cNvSpPr/>
            <p:nvPr/>
          </p:nvSpPr>
          <p:spPr>
            <a:xfrm>
              <a:off x="3075107" y="3153624"/>
              <a:ext cx="204193" cy="245953"/>
            </a:xfrm>
            <a:custGeom>
              <a:rect b="b" l="l" r="r" t="t"/>
              <a:pathLst>
                <a:path extrusionOk="0" h="8599" w="7139">
                  <a:moveTo>
                    <a:pt x="5215" y="1"/>
                  </a:moveTo>
                  <a:cubicBezTo>
                    <a:pt x="3291" y="1"/>
                    <a:pt x="1739" y="1530"/>
                    <a:pt x="1739" y="3384"/>
                  </a:cubicBezTo>
                  <a:cubicBezTo>
                    <a:pt x="1739" y="3662"/>
                    <a:pt x="1831" y="3964"/>
                    <a:pt x="1831" y="4149"/>
                  </a:cubicBezTo>
                  <a:cubicBezTo>
                    <a:pt x="858" y="4334"/>
                    <a:pt x="1" y="5308"/>
                    <a:pt x="1" y="6374"/>
                  </a:cubicBezTo>
                  <a:cubicBezTo>
                    <a:pt x="1" y="7625"/>
                    <a:pt x="1067" y="8599"/>
                    <a:pt x="2225" y="8599"/>
                  </a:cubicBezTo>
                  <a:lnTo>
                    <a:pt x="7138" y="8599"/>
                  </a:lnTo>
                  <a:lnTo>
                    <a:pt x="7138" y="673"/>
                  </a:lnTo>
                  <a:cubicBezTo>
                    <a:pt x="6559" y="186"/>
                    <a:pt x="5887" y="1"/>
                    <a:pt x="5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3"/>
            <p:cNvSpPr/>
            <p:nvPr/>
          </p:nvSpPr>
          <p:spPr>
            <a:xfrm>
              <a:off x="3177186" y="3487691"/>
              <a:ext cx="102111" cy="71621"/>
            </a:xfrm>
            <a:custGeom>
              <a:rect b="b" l="l" r="r" t="t"/>
              <a:pathLst>
                <a:path extrusionOk="0" h="2504" w="3570">
                  <a:moveTo>
                    <a:pt x="1924" y="1"/>
                  </a:moveTo>
                  <a:lnTo>
                    <a:pt x="0" y="974"/>
                  </a:lnTo>
                  <a:cubicBezTo>
                    <a:pt x="881" y="1924"/>
                    <a:pt x="2133" y="2504"/>
                    <a:pt x="3569" y="2504"/>
                  </a:cubicBezTo>
                  <a:lnTo>
                    <a:pt x="19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3"/>
            <p:cNvSpPr/>
            <p:nvPr/>
          </p:nvSpPr>
          <p:spPr>
            <a:xfrm>
              <a:off x="3144037" y="3412812"/>
              <a:ext cx="77599" cy="102769"/>
            </a:xfrm>
            <a:custGeom>
              <a:rect b="b" l="l" r="r" t="t"/>
              <a:pathLst>
                <a:path extrusionOk="0" h="3593" w="2713">
                  <a:moveTo>
                    <a:pt x="2712" y="0"/>
                  </a:moveTo>
                  <a:lnTo>
                    <a:pt x="1" y="394"/>
                  </a:lnTo>
                  <a:cubicBezTo>
                    <a:pt x="1" y="1646"/>
                    <a:pt x="487" y="2712"/>
                    <a:pt x="1159" y="3592"/>
                  </a:cubicBezTo>
                  <a:cubicBezTo>
                    <a:pt x="1646" y="3291"/>
                    <a:pt x="2133" y="3106"/>
                    <a:pt x="2712" y="2897"/>
                  </a:cubicBezTo>
                  <a:lnTo>
                    <a:pt x="27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3"/>
            <p:cNvSpPr/>
            <p:nvPr/>
          </p:nvSpPr>
          <p:spPr>
            <a:xfrm>
              <a:off x="3144037" y="3333270"/>
              <a:ext cx="94159" cy="90842"/>
            </a:xfrm>
            <a:custGeom>
              <a:rect b="b" l="l" r="r" t="t"/>
              <a:pathLst>
                <a:path extrusionOk="0" h="3176" w="3292">
                  <a:moveTo>
                    <a:pt x="1159" y="0"/>
                  </a:moveTo>
                  <a:cubicBezTo>
                    <a:pt x="487" y="858"/>
                    <a:pt x="1" y="2016"/>
                    <a:pt x="1" y="3175"/>
                  </a:cubicBezTo>
                  <a:lnTo>
                    <a:pt x="2318" y="3175"/>
                  </a:lnTo>
                  <a:lnTo>
                    <a:pt x="3292" y="278"/>
                  </a:lnTo>
                  <a:lnTo>
                    <a:pt x="11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3"/>
            <p:cNvSpPr/>
            <p:nvPr/>
          </p:nvSpPr>
          <p:spPr>
            <a:xfrm>
              <a:off x="3177186" y="3288852"/>
              <a:ext cx="102111" cy="63669"/>
            </a:xfrm>
            <a:custGeom>
              <a:rect b="b" l="l" r="r" t="t"/>
              <a:pathLst>
                <a:path extrusionOk="0" h="2226" w="3570">
                  <a:moveTo>
                    <a:pt x="3569" y="0"/>
                  </a:moveTo>
                  <a:cubicBezTo>
                    <a:pt x="2133" y="0"/>
                    <a:pt x="881" y="580"/>
                    <a:pt x="0" y="1553"/>
                  </a:cubicBezTo>
                  <a:cubicBezTo>
                    <a:pt x="487" y="1831"/>
                    <a:pt x="974" y="2017"/>
                    <a:pt x="1553" y="2225"/>
                  </a:cubicBezTo>
                  <a:lnTo>
                    <a:pt x="35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3"/>
            <p:cNvSpPr/>
            <p:nvPr/>
          </p:nvSpPr>
          <p:spPr>
            <a:xfrm>
              <a:off x="3279264" y="3487691"/>
              <a:ext cx="102111" cy="71621"/>
            </a:xfrm>
            <a:custGeom>
              <a:rect b="b" l="l" r="r" t="t"/>
              <a:pathLst>
                <a:path extrusionOk="0" h="2504" w="3570">
                  <a:moveTo>
                    <a:pt x="1646" y="1"/>
                  </a:moveTo>
                  <a:lnTo>
                    <a:pt x="0" y="2504"/>
                  </a:lnTo>
                  <a:cubicBezTo>
                    <a:pt x="1461" y="2504"/>
                    <a:pt x="2712" y="1924"/>
                    <a:pt x="3569" y="974"/>
                  </a:cubicBezTo>
                  <a:lnTo>
                    <a:pt x="16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3"/>
            <p:cNvSpPr/>
            <p:nvPr/>
          </p:nvSpPr>
          <p:spPr>
            <a:xfrm>
              <a:off x="3337583" y="3412812"/>
              <a:ext cx="76941" cy="102769"/>
            </a:xfrm>
            <a:custGeom>
              <a:rect b="b" l="l" r="r" t="t"/>
              <a:pathLst>
                <a:path extrusionOk="0" h="3593" w="2690">
                  <a:moveTo>
                    <a:pt x="1" y="0"/>
                  </a:moveTo>
                  <a:lnTo>
                    <a:pt x="1" y="2897"/>
                  </a:lnTo>
                  <a:cubicBezTo>
                    <a:pt x="580" y="3106"/>
                    <a:pt x="1067" y="3291"/>
                    <a:pt x="1530" y="3592"/>
                  </a:cubicBezTo>
                  <a:cubicBezTo>
                    <a:pt x="2226" y="2712"/>
                    <a:pt x="2689" y="1646"/>
                    <a:pt x="2689" y="39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3"/>
            <p:cNvSpPr/>
            <p:nvPr/>
          </p:nvSpPr>
          <p:spPr>
            <a:xfrm>
              <a:off x="3321022" y="3333270"/>
              <a:ext cx="93502" cy="90842"/>
            </a:xfrm>
            <a:custGeom>
              <a:rect b="b" l="l" r="r" t="t"/>
              <a:pathLst>
                <a:path extrusionOk="0" h="3176" w="3269">
                  <a:moveTo>
                    <a:pt x="2109" y="0"/>
                  </a:moveTo>
                  <a:lnTo>
                    <a:pt x="1" y="278"/>
                  </a:lnTo>
                  <a:lnTo>
                    <a:pt x="951" y="3175"/>
                  </a:lnTo>
                  <a:lnTo>
                    <a:pt x="3268" y="3175"/>
                  </a:lnTo>
                  <a:cubicBezTo>
                    <a:pt x="3268" y="2016"/>
                    <a:pt x="2805" y="858"/>
                    <a:pt x="21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3"/>
            <p:cNvSpPr/>
            <p:nvPr/>
          </p:nvSpPr>
          <p:spPr>
            <a:xfrm>
              <a:off x="3279264" y="3288852"/>
              <a:ext cx="102111" cy="63669"/>
            </a:xfrm>
            <a:custGeom>
              <a:rect b="b" l="l" r="r" t="t"/>
              <a:pathLst>
                <a:path extrusionOk="0" h="2226" w="3570">
                  <a:moveTo>
                    <a:pt x="0" y="0"/>
                  </a:moveTo>
                  <a:lnTo>
                    <a:pt x="2040" y="2225"/>
                  </a:lnTo>
                  <a:cubicBezTo>
                    <a:pt x="2619" y="2017"/>
                    <a:pt x="3106" y="1831"/>
                    <a:pt x="3569" y="1553"/>
                  </a:cubicBezTo>
                  <a:cubicBezTo>
                    <a:pt x="2712" y="580"/>
                    <a:pt x="1461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3"/>
            <p:cNvSpPr/>
            <p:nvPr/>
          </p:nvSpPr>
          <p:spPr>
            <a:xfrm>
              <a:off x="3268653" y="3479081"/>
              <a:ext cx="68961" cy="80230"/>
            </a:xfrm>
            <a:custGeom>
              <a:rect b="b" l="l" r="r" t="t"/>
              <a:pathLst>
                <a:path extrusionOk="0" h="2805" w="2411">
                  <a:moveTo>
                    <a:pt x="1" y="1"/>
                  </a:moveTo>
                  <a:lnTo>
                    <a:pt x="371" y="2805"/>
                  </a:lnTo>
                  <a:cubicBezTo>
                    <a:pt x="1159" y="2805"/>
                    <a:pt x="1924" y="1947"/>
                    <a:pt x="2411" y="58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3"/>
            <p:cNvSpPr/>
            <p:nvPr/>
          </p:nvSpPr>
          <p:spPr>
            <a:xfrm>
              <a:off x="3268653" y="3412812"/>
              <a:ext cx="79572" cy="82890"/>
            </a:xfrm>
            <a:custGeom>
              <a:rect b="b" l="l" r="r" t="t"/>
              <a:pathLst>
                <a:path extrusionOk="0" h="2898" w="2782">
                  <a:moveTo>
                    <a:pt x="1" y="0"/>
                  </a:moveTo>
                  <a:lnTo>
                    <a:pt x="371" y="2712"/>
                  </a:lnTo>
                  <a:cubicBezTo>
                    <a:pt x="1044" y="2712"/>
                    <a:pt x="1832" y="2804"/>
                    <a:pt x="2411" y="2897"/>
                  </a:cubicBezTo>
                  <a:cubicBezTo>
                    <a:pt x="2689" y="2225"/>
                    <a:pt x="2782" y="1367"/>
                    <a:pt x="2782" y="39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3"/>
            <p:cNvSpPr/>
            <p:nvPr/>
          </p:nvSpPr>
          <p:spPr>
            <a:xfrm>
              <a:off x="3268653" y="3349831"/>
              <a:ext cx="79572" cy="74281"/>
            </a:xfrm>
            <a:custGeom>
              <a:rect b="b" l="l" r="r" t="t"/>
              <a:pathLst>
                <a:path extrusionOk="0" h="2597" w="2782">
                  <a:moveTo>
                    <a:pt x="1" y="1"/>
                  </a:moveTo>
                  <a:lnTo>
                    <a:pt x="371" y="2596"/>
                  </a:lnTo>
                  <a:lnTo>
                    <a:pt x="2782" y="2596"/>
                  </a:lnTo>
                  <a:cubicBezTo>
                    <a:pt x="2782" y="1739"/>
                    <a:pt x="2689" y="858"/>
                    <a:pt x="2411" y="9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3"/>
            <p:cNvSpPr/>
            <p:nvPr/>
          </p:nvSpPr>
          <p:spPr>
            <a:xfrm>
              <a:off x="3268653" y="3288852"/>
              <a:ext cx="68961" cy="71621"/>
            </a:xfrm>
            <a:custGeom>
              <a:rect b="b" l="l" r="r" t="t"/>
              <a:pathLst>
                <a:path extrusionOk="0" h="2504" w="2411">
                  <a:moveTo>
                    <a:pt x="371" y="0"/>
                  </a:moveTo>
                  <a:lnTo>
                    <a:pt x="1" y="1252"/>
                  </a:lnTo>
                  <a:lnTo>
                    <a:pt x="371" y="2503"/>
                  </a:lnTo>
                  <a:cubicBezTo>
                    <a:pt x="1044" y="2503"/>
                    <a:pt x="1832" y="2411"/>
                    <a:pt x="2411" y="2225"/>
                  </a:cubicBezTo>
                  <a:cubicBezTo>
                    <a:pt x="1924" y="858"/>
                    <a:pt x="1159" y="0"/>
                    <a:pt x="3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3"/>
            <p:cNvSpPr/>
            <p:nvPr/>
          </p:nvSpPr>
          <p:spPr>
            <a:xfrm>
              <a:off x="3221604" y="3490350"/>
              <a:ext cx="57691" cy="68961"/>
            </a:xfrm>
            <a:custGeom>
              <a:rect b="b" l="l" r="r" t="t"/>
              <a:pathLst>
                <a:path extrusionOk="0" h="2411" w="2017">
                  <a:moveTo>
                    <a:pt x="2016" y="1"/>
                  </a:moveTo>
                  <a:cubicBezTo>
                    <a:pt x="1344" y="1"/>
                    <a:pt x="672" y="93"/>
                    <a:pt x="0" y="186"/>
                  </a:cubicBezTo>
                  <a:cubicBezTo>
                    <a:pt x="487" y="1553"/>
                    <a:pt x="1252" y="2411"/>
                    <a:pt x="2016" y="2411"/>
                  </a:cubicBezTo>
                  <a:lnTo>
                    <a:pt x="20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3"/>
            <p:cNvSpPr/>
            <p:nvPr/>
          </p:nvSpPr>
          <p:spPr>
            <a:xfrm>
              <a:off x="3210335" y="3424081"/>
              <a:ext cx="68961" cy="71621"/>
            </a:xfrm>
            <a:custGeom>
              <a:rect b="b" l="l" r="r" t="t"/>
              <a:pathLst>
                <a:path extrusionOk="0" h="2504" w="2411">
                  <a:moveTo>
                    <a:pt x="0" y="0"/>
                  </a:moveTo>
                  <a:cubicBezTo>
                    <a:pt x="0" y="973"/>
                    <a:pt x="93" y="1831"/>
                    <a:pt x="394" y="2503"/>
                  </a:cubicBezTo>
                  <a:cubicBezTo>
                    <a:pt x="1066" y="2410"/>
                    <a:pt x="1738" y="2318"/>
                    <a:pt x="2410" y="2318"/>
                  </a:cubicBezTo>
                  <a:lnTo>
                    <a:pt x="24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3"/>
            <p:cNvSpPr/>
            <p:nvPr/>
          </p:nvSpPr>
          <p:spPr>
            <a:xfrm>
              <a:off x="3221604" y="3288852"/>
              <a:ext cx="57691" cy="71621"/>
            </a:xfrm>
            <a:custGeom>
              <a:rect b="b" l="l" r="r" t="t"/>
              <a:pathLst>
                <a:path extrusionOk="0" h="2504" w="2017">
                  <a:moveTo>
                    <a:pt x="2016" y="0"/>
                  </a:moveTo>
                  <a:cubicBezTo>
                    <a:pt x="1252" y="0"/>
                    <a:pt x="487" y="858"/>
                    <a:pt x="0" y="2225"/>
                  </a:cubicBezTo>
                  <a:cubicBezTo>
                    <a:pt x="672" y="2411"/>
                    <a:pt x="1344" y="2503"/>
                    <a:pt x="2016" y="2503"/>
                  </a:cubicBezTo>
                  <a:lnTo>
                    <a:pt x="20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3"/>
            <p:cNvSpPr/>
            <p:nvPr/>
          </p:nvSpPr>
          <p:spPr>
            <a:xfrm>
              <a:off x="3210335" y="3352491"/>
              <a:ext cx="68961" cy="71621"/>
            </a:xfrm>
            <a:custGeom>
              <a:rect b="b" l="l" r="r" t="t"/>
              <a:pathLst>
                <a:path extrusionOk="0" h="2504" w="2411">
                  <a:moveTo>
                    <a:pt x="394" y="0"/>
                  </a:moveTo>
                  <a:cubicBezTo>
                    <a:pt x="93" y="765"/>
                    <a:pt x="0" y="1646"/>
                    <a:pt x="0" y="2503"/>
                  </a:cubicBezTo>
                  <a:lnTo>
                    <a:pt x="2410" y="2503"/>
                  </a:lnTo>
                  <a:lnTo>
                    <a:pt x="2410" y="278"/>
                  </a:lnTo>
                  <a:cubicBezTo>
                    <a:pt x="1738" y="278"/>
                    <a:pt x="1066" y="186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1" name="Google Shape;841;p33"/>
          <p:cNvGrpSpPr/>
          <p:nvPr/>
        </p:nvGrpSpPr>
        <p:grpSpPr>
          <a:xfrm>
            <a:off x="6409083" y="3702790"/>
            <a:ext cx="355125" cy="355102"/>
            <a:chOff x="4798486" y="3758147"/>
            <a:chExt cx="409036" cy="409009"/>
          </a:xfrm>
        </p:grpSpPr>
        <p:sp>
          <p:nvSpPr>
            <p:cNvPr id="842" name="Google Shape;842;p33"/>
            <p:cNvSpPr/>
            <p:nvPr/>
          </p:nvSpPr>
          <p:spPr>
            <a:xfrm>
              <a:off x="5011280" y="3758147"/>
              <a:ext cx="196242" cy="110720"/>
            </a:xfrm>
            <a:custGeom>
              <a:rect b="b" l="l" r="r" t="t"/>
              <a:pathLst>
                <a:path extrusionOk="0" h="3871" w="6861">
                  <a:moveTo>
                    <a:pt x="580" y="0"/>
                  </a:moveTo>
                  <a:lnTo>
                    <a:pt x="0" y="3871"/>
                  </a:lnTo>
                  <a:lnTo>
                    <a:pt x="6860" y="3291"/>
                  </a:lnTo>
                  <a:lnTo>
                    <a:pt x="68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3"/>
            <p:cNvSpPr/>
            <p:nvPr/>
          </p:nvSpPr>
          <p:spPr>
            <a:xfrm>
              <a:off x="4850855" y="3758147"/>
              <a:ext cx="177021" cy="110720"/>
            </a:xfrm>
            <a:custGeom>
              <a:rect b="b" l="l" r="r" t="t"/>
              <a:pathLst>
                <a:path extrusionOk="0" h="3871" w="6189">
                  <a:moveTo>
                    <a:pt x="1" y="0"/>
                  </a:moveTo>
                  <a:lnTo>
                    <a:pt x="1" y="3291"/>
                  </a:lnTo>
                  <a:lnTo>
                    <a:pt x="6189" y="3871"/>
                  </a:lnTo>
                  <a:lnTo>
                    <a:pt x="6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3"/>
            <p:cNvSpPr/>
            <p:nvPr/>
          </p:nvSpPr>
          <p:spPr>
            <a:xfrm>
              <a:off x="5011280" y="3852275"/>
              <a:ext cx="196242" cy="196213"/>
            </a:xfrm>
            <a:custGeom>
              <a:rect b="b" l="l" r="r" t="t"/>
              <a:pathLst>
                <a:path extrusionOk="0" h="6860" w="6861">
                  <a:moveTo>
                    <a:pt x="580" y="0"/>
                  </a:moveTo>
                  <a:lnTo>
                    <a:pt x="0" y="3476"/>
                  </a:lnTo>
                  <a:lnTo>
                    <a:pt x="580" y="6860"/>
                  </a:lnTo>
                  <a:lnTo>
                    <a:pt x="6860" y="6860"/>
                  </a:lnTo>
                  <a:lnTo>
                    <a:pt x="68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3"/>
            <p:cNvSpPr/>
            <p:nvPr/>
          </p:nvSpPr>
          <p:spPr>
            <a:xfrm>
              <a:off x="4850855" y="3852275"/>
              <a:ext cx="177021" cy="196213"/>
            </a:xfrm>
            <a:custGeom>
              <a:rect b="b" l="l" r="r" t="t"/>
              <a:pathLst>
                <a:path extrusionOk="0" h="6860" w="6189">
                  <a:moveTo>
                    <a:pt x="1" y="0"/>
                  </a:moveTo>
                  <a:lnTo>
                    <a:pt x="1" y="6860"/>
                  </a:lnTo>
                  <a:lnTo>
                    <a:pt x="6189" y="6860"/>
                  </a:lnTo>
                  <a:lnTo>
                    <a:pt x="61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3"/>
            <p:cNvSpPr/>
            <p:nvPr/>
          </p:nvSpPr>
          <p:spPr>
            <a:xfrm>
              <a:off x="4886664" y="3793928"/>
              <a:ext cx="27859" cy="22567"/>
            </a:xfrm>
            <a:custGeom>
              <a:rect b="b" l="l" r="r" t="t"/>
              <a:pathLst>
                <a:path extrusionOk="0" h="789" w="974">
                  <a:moveTo>
                    <a:pt x="0" y="1"/>
                  </a:moveTo>
                  <a:lnTo>
                    <a:pt x="0" y="789"/>
                  </a:lnTo>
                  <a:lnTo>
                    <a:pt x="974" y="789"/>
                  </a:lnTo>
                  <a:lnTo>
                    <a:pt x="9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3"/>
            <p:cNvSpPr/>
            <p:nvPr/>
          </p:nvSpPr>
          <p:spPr>
            <a:xfrm>
              <a:off x="4939033" y="3793928"/>
              <a:ext cx="25199" cy="22567"/>
            </a:xfrm>
            <a:custGeom>
              <a:rect b="b" l="l" r="r" t="t"/>
              <a:pathLst>
                <a:path extrusionOk="0" h="789" w="881">
                  <a:moveTo>
                    <a:pt x="0" y="1"/>
                  </a:moveTo>
                  <a:lnTo>
                    <a:pt x="0" y="789"/>
                  </a:lnTo>
                  <a:lnTo>
                    <a:pt x="881" y="789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3"/>
            <p:cNvSpPr/>
            <p:nvPr/>
          </p:nvSpPr>
          <p:spPr>
            <a:xfrm>
              <a:off x="4988742" y="3793928"/>
              <a:ext cx="25199" cy="22567"/>
            </a:xfrm>
            <a:custGeom>
              <a:rect b="b" l="l" r="r" t="t"/>
              <a:pathLst>
                <a:path extrusionOk="0" h="789" w="881">
                  <a:moveTo>
                    <a:pt x="0" y="1"/>
                  </a:moveTo>
                  <a:lnTo>
                    <a:pt x="0" y="789"/>
                  </a:lnTo>
                  <a:lnTo>
                    <a:pt x="881" y="789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3"/>
            <p:cNvSpPr/>
            <p:nvPr/>
          </p:nvSpPr>
          <p:spPr>
            <a:xfrm>
              <a:off x="4961571" y="3876787"/>
              <a:ext cx="192924" cy="108089"/>
            </a:xfrm>
            <a:custGeom>
              <a:rect b="b" l="l" r="r" t="t"/>
              <a:pathLst>
                <a:path extrusionOk="0" h="3779" w="6745">
                  <a:moveTo>
                    <a:pt x="579" y="1"/>
                  </a:moveTo>
                  <a:lnTo>
                    <a:pt x="0" y="3778"/>
                  </a:lnTo>
                  <a:lnTo>
                    <a:pt x="6744" y="3291"/>
                  </a:lnTo>
                  <a:lnTo>
                    <a:pt x="67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3"/>
            <p:cNvSpPr/>
            <p:nvPr/>
          </p:nvSpPr>
          <p:spPr>
            <a:xfrm>
              <a:off x="4798486" y="3876787"/>
              <a:ext cx="179681" cy="108089"/>
            </a:xfrm>
            <a:custGeom>
              <a:rect b="b" l="l" r="r" t="t"/>
              <a:pathLst>
                <a:path extrusionOk="0" h="3779" w="6282">
                  <a:moveTo>
                    <a:pt x="1" y="1"/>
                  </a:moveTo>
                  <a:lnTo>
                    <a:pt x="1" y="3291"/>
                  </a:lnTo>
                  <a:lnTo>
                    <a:pt x="6281" y="3778"/>
                  </a:lnTo>
                  <a:lnTo>
                    <a:pt x="62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3"/>
            <p:cNvSpPr/>
            <p:nvPr/>
          </p:nvSpPr>
          <p:spPr>
            <a:xfrm>
              <a:off x="4961571" y="3970915"/>
              <a:ext cx="192924" cy="196242"/>
            </a:xfrm>
            <a:custGeom>
              <a:rect b="b" l="l" r="r" t="t"/>
              <a:pathLst>
                <a:path extrusionOk="0" h="6861" w="6745">
                  <a:moveTo>
                    <a:pt x="579" y="0"/>
                  </a:moveTo>
                  <a:lnTo>
                    <a:pt x="0" y="3384"/>
                  </a:lnTo>
                  <a:lnTo>
                    <a:pt x="579" y="6860"/>
                  </a:lnTo>
                  <a:lnTo>
                    <a:pt x="6744" y="6860"/>
                  </a:lnTo>
                  <a:lnTo>
                    <a:pt x="67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3"/>
            <p:cNvSpPr/>
            <p:nvPr/>
          </p:nvSpPr>
          <p:spPr>
            <a:xfrm>
              <a:off x="4798486" y="3970915"/>
              <a:ext cx="179681" cy="196242"/>
            </a:xfrm>
            <a:custGeom>
              <a:rect b="b" l="l" r="r" t="t"/>
              <a:pathLst>
                <a:path extrusionOk="0" h="6861" w="6282">
                  <a:moveTo>
                    <a:pt x="1" y="0"/>
                  </a:moveTo>
                  <a:lnTo>
                    <a:pt x="1" y="6860"/>
                  </a:lnTo>
                  <a:lnTo>
                    <a:pt x="6281" y="6860"/>
                  </a:lnTo>
                  <a:lnTo>
                    <a:pt x="62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3"/>
            <p:cNvSpPr/>
            <p:nvPr/>
          </p:nvSpPr>
          <p:spPr>
            <a:xfrm>
              <a:off x="4836955" y="3909936"/>
              <a:ext cx="25199" cy="25227"/>
            </a:xfrm>
            <a:custGeom>
              <a:rect b="b" l="l" r="r" t="t"/>
              <a:pathLst>
                <a:path extrusionOk="0" h="882" w="881">
                  <a:moveTo>
                    <a:pt x="0" y="0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3"/>
            <p:cNvSpPr/>
            <p:nvPr/>
          </p:nvSpPr>
          <p:spPr>
            <a:xfrm>
              <a:off x="4886664" y="3909936"/>
              <a:ext cx="27859" cy="25227"/>
            </a:xfrm>
            <a:custGeom>
              <a:rect b="b" l="l" r="r" t="t"/>
              <a:pathLst>
                <a:path extrusionOk="0" h="882" w="974">
                  <a:moveTo>
                    <a:pt x="0" y="0"/>
                  </a:moveTo>
                  <a:lnTo>
                    <a:pt x="0" y="881"/>
                  </a:lnTo>
                  <a:lnTo>
                    <a:pt x="974" y="881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3"/>
            <p:cNvSpPr/>
            <p:nvPr/>
          </p:nvSpPr>
          <p:spPr>
            <a:xfrm>
              <a:off x="4939033" y="3909936"/>
              <a:ext cx="25199" cy="25227"/>
            </a:xfrm>
            <a:custGeom>
              <a:rect b="b" l="l" r="r" t="t"/>
              <a:pathLst>
                <a:path extrusionOk="0" h="882" w="881">
                  <a:moveTo>
                    <a:pt x="0" y="0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3"/>
            <p:cNvSpPr/>
            <p:nvPr/>
          </p:nvSpPr>
          <p:spPr>
            <a:xfrm>
              <a:off x="4988742" y="4056433"/>
              <a:ext cx="129941" cy="22539"/>
            </a:xfrm>
            <a:custGeom>
              <a:rect b="b" l="l" r="r" t="t"/>
              <a:pathLst>
                <a:path extrusionOk="0" h="788" w="4543">
                  <a:moveTo>
                    <a:pt x="0" y="0"/>
                  </a:moveTo>
                  <a:lnTo>
                    <a:pt x="0" y="788"/>
                  </a:lnTo>
                  <a:lnTo>
                    <a:pt x="4543" y="788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3"/>
            <p:cNvSpPr/>
            <p:nvPr/>
          </p:nvSpPr>
          <p:spPr>
            <a:xfrm>
              <a:off x="4836955" y="4056433"/>
              <a:ext cx="127281" cy="22539"/>
            </a:xfrm>
            <a:custGeom>
              <a:rect b="b" l="l" r="r" t="t"/>
              <a:pathLst>
                <a:path extrusionOk="0" h="788" w="4450">
                  <a:moveTo>
                    <a:pt x="0" y="0"/>
                  </a:moveTo>
                  <a:lnTo>
                    <a:pt x="0" y="788"/>
                  </a:lnTo>
                  <a:lnTo>
                    <a:pt x="4450" y="788"/>
                  </a:lnTo>
                  <a:lnTo>
                    <a:pt x="4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3"/>
            <p:cNvSpPr/>
            <p:nvPr/>
          </p:nvSpPr>
          <p:spPr>
            <a:xfrm>
              <a:off x="4836955" y="4004064"/>
              <a:ext cx="41788" cy="25199"/>
            </a:xfrm>
            <a:custGeom>
              <a:rect b="b" l="l" r="r" t="t"/>
              <a:pathLst>
                <a:path extrusionOk="0" h="881" w="1461">
                  <a:moveTo>
                    <a:pt x="0" y="0"/>
                  </a:moveTo>
                  <a:lnTo>
                    <a:pt x="0" y="881"/>
                  </a:lnTo>
                  <a:lnTo>
                    <a:pt x="1460" y="881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3"/>
            <p:cNvSpPr/>
            <p:nvPr/>
          </p:nvSpPr>
          <p:spPr>
            <a:xfrm>
              <a:off x="5074919" y="4004064"/>
              <a:ext cx="43762" cy="25199"/>
            </a:xfrm>
            <a:custGeom>
              <a:rect b="b" l="l" r="r" t="t"/>
              <a:pathLst>
                <a:path extrusionOk="0" h="881" w="1530">
                  <a:moveTo>
                    <a:pt x="0" y="0"/>
                  </a:moveTo>
                  <a:lnTo>
                    <a:pt x="0" y="881"/>
                  </a:lnTo>
                  <a:lnTo>
                    <a:pt x="1530" y="881"/>
                  </a:lnTo>
                  <a:lnTo>
                    <a:pt x="15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3"/>
            <p:cNvSpPr/>
            <p:nvPr/>
          </p:nvSpPr>
          <p:spPr>
            <a:xfrm>
              <a:off x="4836955" y="4106143"/>
              <a:ext cx="41788" cy="25199"/>
            </a:xfrm>
            <a:custGeom>
              <a:rect b="b" l="l" r="r" t="t"/>
              <a:pathLst>
                <a:path extrusionOk="0" h="881" w="1461">
                  <a:moveTo>
                    <a:pt x="0" y="0"/>
                  </a:moveTo>
                  <a:lnTo>
                    <a:pt x="0" y="881"/>
                  </a:lnTo>
                  <a:lnTo>
                    <a:pt x="1460" y="881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3"/>
            <p:cNvSpPr/>
            <p:nvPr/>
          </p:nvSpPr>
          <p:spPr>
            <a:xfrm>
              <a:off x="5074919" y="4106143"/>
              <a:ext cx="43762" cy="25199"/>
            </a:xfrm>
            <a:custGeom>
              <a:rect b="b" l="l" r="r" t="t"/>
              <a:pathLst>
                <a:path extrusionOk="0" h="881" w="1530">
                  <a:moveTo>
                    <a:pt x="0" y="0"/>
                  </a:moveTo>
                  <a:lnTo>
                    <a:pt x="0" y="881"/>
                  </a:lnTo>
                  <a:lnTo>
                    <a:pt x="1530" y="881"/>
                  </a:lnTo>
                  <a:lnTo>
                    <a:pt x="15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3"/>
            <p:cNvSpPr/>
            <p:nvPr/>
          </p:nvSpPr>
          <p:spPr>
            <a:xfrm>
              <a:off x="4969522" y="4004064"/>
              <a:ext cx="80230" cy="25199"/>
            </a:xfrm>
            <a:custGeom>
              <a:rect b="b" l="l" r="r" t="t"/>
              <a:pathLst>
                <a:path extrusionOk="0" h="881" w="2805">
                  <a:moveTo>
                    <a:pt x="301" y="0"/>
                  </a:moveTo>
                  <a:lnTo>
                    <a:pt x="0" y="487"/>
                  </a:lnTo>
                  <a:lnTo>
                    <a:pt x="301" y="881"/>
                  </a:lnTo>
                  <a:lnTo>
                    <a:pt x="2804" y="881"/>
                  </a:lnTo>
                  <a:lnTo>
                    <a:pt x="28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3"/>
            <p:cNvSpPr/>
            <p:nvPr/>
          </p:nvSpPr>
          <p:spPr>
            <a:xfrm>
              <a:off x="4969522" y="4106143"/>
              <a:ext cx="80230" cy="25199"/>
            </a:xfrm>
            <a:custGeom>
              <a:rect b="b" l="l" r="r" t="t"/>
              <a:pathLst>
                <a:path extrusionOk="0" h="881" w="2805">
                  <a:moveTo>
                    <a:pt x="301" y="0"/>
                  </a:moveTo>
                  <a:lnTo>
                    <a:pt x="0" y="394"/>
                  </a:lnTo>
                  <a:lnTo>
                    <a:pt x="301" y="881"/>
                  </a:lnTo>
                  <a:lnTo>
                    <a:pt x="2804" y="881"/>
                  </a:lnTo>
                  <a:lnTo>
                    <a:pt x="28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3"/>
            <p:cNvSpPr/>
            <p:nvPr/>
          </p:nvSpPr>
          <p:spPr>
            <a:xfrm>
              <a:off x="4905884" y="4004064"/>
              <a:ext cx="72279" cy="25199"/>
            </a:xfrm>
            <a:custGeom>
              <a:rect b="b" l="l" r="r" t="t"/>
              <a:pathLst>
                <a:path extrusionOk="0" h="881" w="2527">
                  <a:moveTo>
                    <a:pt x="0" y="0"/>
                  </a:moveTo>
                  <a:lnTo>
                    <a:pt x="0" y="881"/>
                  </a:lnTo>
                  <a:lnTo>
                    <a:pt x="2526" y="881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3"/>
            <p:cNvSpPr/>
            <p:nvPr/>
          </p:nvSpPr>
          <p:spPr>
            <a:xfrm>
              <a:off x="4905884" y="4106143"/>
              <a:ext cx="72279" cy="25199"/>
            </a:xfrm>
            <a:custGeom>
              <a:rect b="b" l="l" r="r" t="t"/>
              <a:pathLst>
                <a:path extrusionOk="0" h="881" w="2527">
                  <a:moveTo>
                    <a:pt x="0" y="0"/>
                  </a:moveTo>
                  <a:lnTo>
                    <a:pt x="0" y="881"/>
                  </a:lnTo>
                  <a:lnTo>
                    <a:pt x="2526" y="881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66" name="Google Shape;866;p33"/>
          <p:cNvCxnSpPr>
            <a:stCxn id="776" idx="1"/>
            <a:endCxn id="781" idx="2"/>
          </p:cNvCxnSpPr>
          <p:nvPr/>
        </p:nvCxnSpPr>
        <p:spPr>
          <a:xfrm rot="-5400000">
            <a:off x="5507383" y="1805063"/>
            <a:ext cx="625200" cy="804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7" name="Google Shape;867;p33"/>
          <p:cNvCxnSpPr>
            <a:stCxn id="782" idx="2"/>
            <a:endCxn id="779" idx="1"/>
          </p:cNvCxnSpPr>
          <p:nvPr/>
        </p:nvCxnSpPr>
        <p:spPr>
          <a:xfrm>
            <a:off x="6955196" y="1894926"/>
            <a:ext cx="800400" cy="624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8" name="Google Shape;868;p33"/>
          <p:cNvCxnSpPr>
            <a:stCxn id="779" idx="3"/>
            <a:endCxn id="773" idx="2"/>
          </p:cNvCxnSpPr>
          <p:nvPr/>
        </p:nvCxnSpPr>
        <p:spPr>
          <a:xfrm rot="5400000">
            <a:off x="7043558" y="3168413"/>
            <a:ext cx="623400" cy="800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9" name="Google Shape;869;p33"/>
          <p:cNvCxnSpPr>
            <a:stCxn id="772" idx="2"/>
            <a:endCxn id="776" idx="3"/>
          </p:cNvCxnSpPr>
          <p:nvPr/>
        </p:nvCxnSpPr>
        <p:spPr>
          <a:xfrm rot="10800000">
            <a:off x="5417691" y="3256826"/>
            <a:ext cx="804300" cy="623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0" name="Google Shape;870;p33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EXPOSE SUTD CS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5" name="Google Shape;875;p3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876" name="Google Shape;876;p3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7" name="Google Shape;877;p3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8" name="Google Shape;878;p3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79" name="Google Shape;879;p3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80" name="Google Shape;880;p3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81" name="Google Shape;881;p3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882" name="Google Shape;882;p3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83" name="Google Shape;883;p3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84" name="Google Shape;884;p3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85" name="Google Shape;885;p3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886" name="Google Shape;886;p3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87" name="Google Shape;887;p3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3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89" name="Google Shape;889;p34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34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34">
            <a:hlinkClick action="ppaction://hlinksldjump" r:id="rId5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34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34"/>
          <p:cNvSpPr txBox="1"/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/VARIABLES:</a:t>
            </a:r>
            <a:r>
              <a:rPr lang="en"/>
              <a:t> PRIMITIVE TYPES</a:t>
            </a:r>
            <a:endParaRPr/>
          </a:p>
        </p:txBody>
      </p:sp>
      <p:sp>
        <p:nvSpPr>
          <p:cNvPr id="894" name="Google Shape;894;p34"/>
          <p:cNvSpPr txBox="1"/>
          <p:nvPr/>
        </p:nvSpPr>
        <p:spPr>
          <a:xfrm>
            <a:off x="796200" y="1268963"/>
            <a:ext cx="26487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Primitive</a:t>
            </a: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Types in Java:</a:t>
            </a:r>
            <a:endParaRPr sz="12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aphicFrame>
        <p:nvGraphicFramePr>
          <p:cNvPr id="895" name="Google Shape;895;p34"/>
          <p:cNvGraphicFramePr/>
          <p:nvPr/>
        </p:nvGraphicFramePr>
        <p:xfrm>
          <a:off x="720000" y="1616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{30E5A1EE-7F3A-4BF5-8925-2D0B386A5F7F}</a:tableStyleId>
              </a:tblPr>
              <a:tblGrid>
                <a:gridCol w="2568000"/>
                <a:gridCol w="2568000"/>
                <a:gridCol w="2568000"/>
              </a:tblGrid>
              <a:tr h="49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lt2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/TYPE</a:t>
                      </a:r>
                      <a:endParaRPr b="1" sz="2000">
                        <a:solidFill>
                          <a:schemeClr val="lt2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accent2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/USAGE</a:t>
                      </a:r>
                      <a:endParaRPr b="1" sz="2000">
                        <a:solidFill>
                          <a:schemeClr val="accent2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accent3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/EXAMPLE</a:t>
                      </a:r>
                      <a:endParaRPr b="1" sz="2000">
                        <a:solidFill>
                          <a:schemeClr val="accent3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2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int</a:t>
                      </a:r>
                      <a:endParaRPr b="1" sz="1700">
                        <a:solidFill>
                          <a:schemeClr val="dk2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integer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</a:t>
                      </a:r>
                      <a:r>
                        <a:rPr lang="en" sz="1200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nt answer = 5;</a:t>
                      </a:r>
                      <a:endParaRPr sz="1200"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2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float</a:t>
                      </a:r>
                      <a:endParaRPr b="1" sz="1700">
                        <a:solidFill>
                          <a:schemeClr val="dk2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decimals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</a:t>
                      </a:r>
                      <a:r>
                        <a:rPr lang="en" sz="1200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loat fraction = 1.5;</a:t>
                      </a:r>
                      <a:endParaRPr sz="1200"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2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</a:t>
                      </a:r>
                      <a:r>
                        <a:rPr b="1" lang="en" sz="1700">
                          <a:solidFill>
                            <a:schemeClr val="dk2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har</a:t>
                      </a:r>
                      <a:endParaRPr b="1" sz="1700">
                        <a:solidFill>
                          <a:schemeClr val="dk2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letter/symbol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c</a:t>
                      </a:r>
                      <a:r>
                        <a:rPr lang="en" sz="1200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har ampersand = ‘&amp;’;</a:t>
                      </a:r>
                      <a:endParaRPr sz="1200"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2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String</a:t>
                      </a:r>
                      <a:endParaRPr b="1" sz="1700">
                        <a:solidFill>
                          <a:schemeClr val="dk2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Letters and/or symbols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String message = “hello!”;</a:t>
                      </a:r>
                      <a:endParaRPr sz="1200"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2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boolean</a:t>
                      </a:r>
                      <a:endParaRPr b="1" sz="1700">
                        <a:solidFill>
                          <a:schemeClr val="dk2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true/false</a:t>
                      </a:r>
                      <a:endParaRPr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b</a:t>
                      </a:r>
                      <a:r>
                        <a:rPr lang="en" sz="1200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oolean isFinished = false;</a:t>
                      </a:r>
                      <a:endParaRPr sz="1200"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96" name="Google Shape;896;p34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EXPOSE SUTD CS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1" name="Google Shape;901;p35"/>
          <p:cNvGrpSpPr/>
          <p:nvPr/>
        </p:nvGrpSpPr>
        <p:grpSpPr>
          <a:xfrm>
            <a:off x="6218096" y="3511801"/>
            <a:ext cx="737100" cy="737100"/>
            <a:chOff x="991075" y="1881675"/>
            <a:chExt cx="737100" cy="737100"/>
          </a:xfrm>
        </p:grpSpPr>
        <p:sp>
          <p:nvSpPr>
            <p:cNvPr id="902" name="Google Shape;902;p35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5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4" name="Google Shape;904;p35"/>
          <p:cNvGrpSpPr/>
          <p:nvPr/>
        </p:nvGrpSpPr>
        <p:grpSpPr>
          <a:xfrm>
            <a:off x="5049283" y="2519813"/>
            <a:ext cx="737100" cy="737100"/>
            <a:chOff x="991075" y="1881675"/>
            <a:chExt cx="737100" cy="737100"/>
          </a:xfrm>
        </p:grpSpPr>
        <p:sp>
          <p:nvSpPr>
            <p:cNvPr id="905" name="Google Shape;905;p35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5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35"/>
          <p:cNvGrpSpPr/>
          <p:nvPr/>
        </p:nvGrpSpPr>
        <p:grpSpPr>
          <a:xfrm>
            <a:off x="7386908" y="2519813"/>
            <a:ext cx="737100" cy="737100"/>
            <a:chOff x="991075" y="1881675"/>
            <a:chExt cx="737100" cy="737100"/>
          </a:xfrm>
        </p:grpSpPr>
        <p:sp>
          <p:nvSpPr>
            <p:cNvPr id="908" name="Google Shape;908;p35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5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0" name="Google Shape;910;p35"/>
          <p:cNvGrpSpPr/>
          <p:nvPr/>
        </p:nvGrpSpPr>
        <p:grpSpPr>
          <a:xfrm>
            <a:off x="6218096" y="1526376"/>
            <a:ext cx="737100" cy="737100"/>
            <a:chOff x="991075" y="1881675"/>
            <a:chExt cx="737100" cy="737100"/>
          </a:xfrm>
        </p:grpSpPr>
        <p:sp>
          <p:nvSpPr>
            <p:cNvPr id="911" name="Google Shape;911;p35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5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3" name="Google Shape;913;p35"/>
          <p:cNvSpPr txBox="1"/>
          <p:nvPr>
            <p:ph idx="1" type="body"/>
          </p:nvPr>
        </p:nvSpPr>
        <p:spPr>
          <a:xfrm>
            <a:off x="1056600" y="1598400"/>
            <a:ext cx="3492000" cy="25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/>
              <a:t>In Java, a variable:</a:t>
            </a:r>
            <a:br>
              <a:rPr lang="en"/>
            </a:br>
            <a:endParaRPr/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b="1" lang="en">
                <a:solidFill>
                  <a:schemeClr val="accent2"/>
                </a:solidFill>
              </a:rPr>
              <a:t>Cannot</a:t>
            </a:r>
            <a:r>
              <a:rPr lang="en"/>
              <a:t> start with a number</a:t>
            </a:r>
            <a:br>
              <a:rPr lang="en"/>
            </a:br>
            <a:endParaRPr/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b="1" lang="en">
                <a:solidFill>
                  <a:schemeClr val="accent2"/>
                </a:solidFill>
              </a:rPr>
              <a:t>Cannot</a:t>
            </a:r>
            <a:r>
              <a:rPr lang="en"/>
              <a:t> have symbols, except for _ (underscore)</a:t>
            </a:r>
            <a:br>
              <a:rPr lang="en"/>
            </a:br>
            <a:endParaRPr/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/>
              <a:t>Is named using camelCase </a:t>
            </a:r>
            <a:r>
              <a:rPr lang="en">
                <a:solidFill>
                  <a:schemeClr val="lt2"/>
                </a:solidFill>
              </a:rPr>
              <a:t>by convention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914" name="Google Shape;914;p3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915" name="Google Shape;915;p3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6" name="Google Shape;916;p3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7" name="Google Shape;917;p3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18" name="Google Shape;918;p3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19" name="Google Shape;919;p3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0" name="Google Shape;920;p3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21" name="Google Shape;921;p3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22" name="Google Shape;922;p3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23" name="Google Shape;923;p3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24" name="Google Shape;924;p3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925" name="Google Shape;925;p3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926" name="Google Shape;926;p3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3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28" name="Google Shape;928;p3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/VARIABLES:</a:t>
            </a:r>
            <a:r>
              <a:rPr lang="en"/>
              <a:t> NAMING VARIABLES</a:t>
            </a:r>
            <a:endParaRPr/>
          </a:p>
        </p:txBody>
      </p:sp>
      <p:sp>
        <p:nvSpPr>
          <p:cNvPr id="929" name="Google Shape;929;p35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35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35">
            <a:hlinkClick action="ppaction://hlinksldjump" r:id="rId5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35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3" name="Google Shape;933;p35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934" name="Google Shape;934;p35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5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5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7" name="Google Shape;937;p35"/>
          <p:cNvGrpSpPr/>
          <p:nvPr/>
        </p:nvGrpSpPr>
        <p:grpSpPr>
          <a:xfrm>
            <a:off x="6460895" y="1718829"/>
            <a:ext cx="251501" cy="352224"/>
            <a:chOff x="3936811" y="1333475"/>
            <a:chExt cx="289681" cy="405694"/>
          </a:xfrm>
        </p:grpSpPr>
        <p:sp>
          <p:nvSpPr>
            <p:cNvPr id="938" name="Google Shape;938;p35"/>
            <p:cNvSpPr/>
            <p:nvPr/>
          </p:nvSpPr>
          <p:spPr>
            <a:xfrm>
              <a:off x="4074670" y="1333475"/>
              <a:ext cx="105429" cy="193582"/>
            </a:xfrm>
            <a:custGeom>
              <a:rect b="b" l="l" r="r" t="t"/>
              <a:pathLst>
                <a:path extrusionOk="0" h="6768" w="3686">
                  <a:moveTo>
                    <a:pt x="302" y="0"/>
                  </a:moveTo>
                  <a:lnTo>
                    <a:pt x="1" y="394"/>
                  </a:lnTo>
                  <a:lnTo>
                    <a:pt x="302" y="765"/>
                  </a:lnTo>
                  <a:cubicBezTo>
                    <a:pt x="1646" y="765"/>
                    <a:pt x="2805" y="1924"/>
                    <a:pt x="2805" y="3384"/>
                  </a:cubicBezTo>
                  <a:lnTo>
                    <a:pt x="2805" y="6767"/>
                  </a:lnTo>
                  <a:lnTo>
                    <a:pt x="3686" y="6767"/>
                  </a:lnTo>
                  <a:lnTo>
                    <a:pt x="3686" y="3384"/>
                  </a:lnTo>
                  <a:cubicBezTo>
                    <a:pt x="3686" y="1437"/>
                    <a:pt x="2133" y="0"/>
                    <a:pt x="3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5"/>
            <p:cNvSpPr/>
            <p:nvPr/>
          </p:nvSpPr>
          <p:spPr>
            <a:xfrm>
              <a:off x="3986520" y="1333475"/>
              <a:ext cx="96791" cy="193582"/>
            </a:xfrm>
            <a:custGeom>
              <a:rect b="b" l="l" r="r" t="t"/>
              <a:pathLst>
                <a:path extrusionOk="0" h="6768" w="3384">
                  <a:moveTo>
                    <a:pt x="3384" y="0"/>
                  </a:moveTo>
                  <a:cubicBezTo>
                    <a:pt x="1437" y="0"/>
                    <a:pt x="0" y="1437"/>
                    <a:pt x="0" y="3384"/>
                  </a:cubicBezTo>
                  <a:lnTo>
                    <a:pt x="0" y="6767"/>
                  </a:lnTo>
                  <a:lnTo>
                    <a:pt x="765" y="6767"/>
                  </a:lnTo>
                  <a:lnTo>
                    <a:pt x="765" y="3384"/>
                  </a:lnTo>
                  <a:cubicBezTo>
                    <a:pt x="765" y="1924"/>
                    <a:pt x="1924" y="765"/>
                    <a:pt x="3384" y="765"/>
                  </a:cubicBezTo>
                  <a:lnTo>
                    <a:pt x="33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5"/>
            <p:cNvSpPr/>
            <p:nvPr/>
          </p:nvSpPr>
          <p:spPr>
            <a:xfrm>
              <a:off x="4066719" y="1449455"/>
              <a:ext cx="159774" cy="289715"/>
            </a:xfrm>
            <a:custGeom>
              <a:rect b="b" l="l" r="r" t="t"/>
              <a:pathLst>
                <a:path extrusionOk="0" h="10129" w="5586">
                  <a:moveTo>
                    <a:pt x="580" y="1"/>
                  </a:moveTo>
                  <a:lnTo>
                    <a:pt x="1" y="5030"/>
                  </a:lnTo>
                  <a:lnTo>
                    <a:pt x="580" y="10128"/>
                  </a:lnTo>
                  <a:cubicBezTo>
                    <a:pt x="3384" y="10128"/>
                    <a:pt x="5586" y="7811"/>
                    <a:pt x="5586" y="5123"/>
                  </a:cubicBezTo>
                  <a:cubicBezTo>
                    <a:pt x="5586" y="2318"/>
                    <a:pt x="3384" y="1"/>
                    <a:pt x="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5"/>
            <p:cNvSpPr/>
            <p:nvPr/>
          </p:nvSpPr>
          <p:spPr>
            <a:xfrm>
              <a:off x="3936811" y="1449455"/>
              <a:ext cx="146502" cy="289715"/>
            </a:xfrm>
            <a:custGeom>
              <a:rect b="b" l="l" r="r" t="t"/>
              <a:pathLst>
                <a:path extrusionOk="0" h="10129" w="5122">
                  <a:moveTo>
                    <a:pt x="5122" y="1"/>
                  </a:moveTo>
                  <a:cubicBezTo>
                    <a:pt x="2318" y="1"/>
                    <a:pt x="0" y="2318"/>
                    <a:pt x="0" y="5123"/>
                  </a:cubicBezTo>
                  <a:cubicBezTo>
                    <a:pt x="0" y="7811"/>
                    <a:pt x="2318" y="10128"/>
                    <a:pt x="5122" y="10128"/>
                  </a:cubicBezTo>
                  <a:lnTo>
                    <a:pt x="5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5"/>
            <p:cNvSpPr/>
            <p:nvPr/>
          </p:nvSpPr>
          <p:spPr>
            <a:xfrm>
              <a:off x="4066719" y="1487924"/>
              <a:ext cx="121332" cy="212803"/>
            </a:xfrm>
            <a:custGeom>
              <a:rect b="b" l="l" r="r" t="t"/>
              <a:pathLst>
                <a:path extrusionOk="0" h="7440" w="4242">
                  <a:moveTo>
                    <a:pt x="580" y="0"/>
                  </a:moveTo>
                  <a:lnTo>
                    <a:pt x="1" y="3778"/>
                  </a:lnTo>
                  <a:lnTo>
                    <a:pt x="580" y="7439"/>
                  </a:lnTo>
                  <a:cubicBezTo>
                    <a:pt x="2596" y="7439"/>
                    <a:pt x="4242" y="5794"/>
                    <a:pt x="4242" y="3778"/>
                  </a:cubicBezTo>
                  <a:cubicBezTo>
                    <a:pt x="4242" y="1738"/>
                    <a:pt x="2596" y="0"/>
                    <a:pt x="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5"/>
            <p:cNvSpPr/>
            <p:nvPr/>
          </p:nvSpPr>
          <p:spPr>
            <a:xfrm>
              <a:off x="3977911" y="1487924"/>
              <a:ext cx="105400" cy="212803"/>
            </a:xfrm>
            <a:custGeom>
              <a:rect b="b" l="l" r="r" t="t"/>
              <a:pathLst>
                <a:path extrusionOk="0" h="7440" w="3685">
                  <a:moveTo>
                    <a:pt x="3685" y="0"/>
                  </a:moveTo>
                  <a:cubicBezTo>
                    <a:pt x="1646" y="0"/>
                    <a:pt x="0" y="1738"/>
                    <a:pt x="0" y="3778"/>
                  </a:cubicBezTo>
                  <a:cubicBezTo>
                    <a:pt x="0" y="5794"/>
                    <a:pt x="1646" y="7439"/>
                    <a:pt x="3685" y="7439"/>
                  </a:cubicBezTo>
                  <a:lnTo>
                    <a:pt x="36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5"/>
            <p:cNvSpPr/>
            <p:nvPr/>
          </p:nvSpPr>
          <p:spPr>
            <a:xfrm>
              <a:off x="4069378" y="1598612"/>
              <a:ext cx="24541" cy="44448"/>
            </a:xfrm>
            <a:custGeom>
              <a:rect b="b" l="l" r="r" t="t"/>
              <a:pathLst>
                <a:path extrusionOk="0" h="1554" w="858">
                  <a:moveTo>
                    <a:pt x="0" y="0"/>
                  </a:moveTo>
                  <a:lnTo>
                    <a:pt x="0" y="1553"/>
                  </a:lnTo>
                  <a:lnTo>
                    <a:pt x="858" y="1553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5"/>
            <p:cNvSpPr/>
            <p:nvPr/>
          </p:nvSpPr>
          <p:spPr>
            <a:xfrm>
              <a:off x="4066719" y="1546242"/>
              <a:ext cx="49740" cy="66301"/>
            </a:xfrm>
            <a:custGeom>
              <a:rect b="b" l="l" r="r" t="t"/>
              <a:pathLst>
                <a:path extrusionOk="0" h="2318" w="1739">
                  <a:moveTo>
                    <a:pt x="580" y="0"/>
                  </a:moveTo>
                  <a:lnTo>
                    <a:pt x="1" y="1159"/>
                  </a:lnTo>
                  <a:lnTo>
                    <a:pt x="580" y="2318"/>
                  </a:lnTo>
                  <a:cubicBezTo>
                    <a:pt x="1159" y="2318"/>
                    <a:pt x="1739" y="1831"/>
                    <a:pt x="1739" y="1159"/>
                  </a:cubicBezTo>
                  <a:cubicBezTo>
                    <a:pt x="1739" y="487"/>
                    <a:pt x="1159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5"/>
            <p:cNvSpPr/>
            <p:nvPr/>
          </p:nvSpPr>
          <p:spPr>
            <a:xfrm>
              <a:off x="4050158" y="1546242"/>
              <a:ext cx="33150" cy="66301"/>
            </a:xfrm>
            <a:custGeom>
              <a:rect b="b" l="l" r="r" t="t"/>
              <a:pathLst>
                <a:path extrusionOk="0" h="2318" w="1159">
                  <a:moveTo>
                    <a:pt x="1159" y="0"/>
                  </a:moveTo>
                  <a:cubicBezTo>
                    <a:pt x="487" y="0"/>
                    <a:pt x="0" y="487"/>
                    <a:pt x="0" y="1159"/>
                  </a:cubicBezTo>
                  <a:cubicBezTo>
                    <a:pt x="0" y="1831"/>
                    <a:pt x="487" y="2318"/>
                    <a:pt x="1159" y="2318"/>
                  </a:cubicBezTo>
                  <a:lnTo>
                    <a:pt x="11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7" name="Google Shape;947;p35"/>
          <p:cNvGrpSpPr/>
          <p:nvPr/>
        </p:nvGrpSpPr>
        <p:grpSpPr>
          <a:xfrm>
            <a:off x="7600325" y="2733830"/>
            <a:ext cx="355101" cy="309068"/>
            <a:chOff x="7383596" y="1963168"/>
            <a:chExt cx="409009" cy="355987"/>
          </a:xfrm>
        </p:grpSpPr>
        <p:sp>
          <p:nvSpPr>
            <p:cNvPr id="948" name="Google Shape;948;p35"/>
            <p:cNvSpPr/>
            <p:nvPr/>
          </p:nvSpPr>
          <p:spPr>
            <a:xfrm>
              <a:off x="7571165" y="1987680"/>
              <a:ext cx="221441" cy="331474"/>
            </a:xfrm>
            <a:custGeom>
              <a:rect b="b" l="l" r="r" t="t"/>
              <a:pathLst>
                <a:path extrusionOk="0" h="11589" w="7742">
                  <a:moveTo>
                    <a:pt x="580" y="1"/>
                  </a:moveTo>
                  <a:lnTo>
                    <a:pt x="1" y="11009"/>
                  </a:lnTo>
                  <a:lnTo>
                    <a:pt x="1739" y="11588"/>
                  </a:lnTo>
                  <a:lnTo>
                    <a:pt x="7741" y="1158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5"/>
            <p:cNvSpPr/>
            <p:nvPr/>
          </p:nvSpPr>
          <p:spPr>
            <a:xfrm>
              <a:off x="7383596" y="1963168"/>
              <a:ext cx="204193" cy="355987"/>
            </a:xfrm>
            <a:custGeom>
              <a:rect b="b" l="l" r="r" t="t"/>
              <a:pathLst>
                <a:path extrusionOk="0" h="12446" w="7139">
                  <a:moveTo>
                    <a:pt x="0" y="1"/>
                  </a:moveTo>
                  <a:lnTo>
                    <a:pt x="0" y="12445"/>
                  </a:lnTo>
                  <a:lnTo>
                    <a:pt x="5979" y="12445"/>
                  </a:lnTo>
                  <a:lnTo>
                    <a:pt x="7138" y="11866"/>
                  </a:lnTo>
                  <a:lnTo>
                    <a:pt x="7138" y="858"/>
                  </a:lnTo>
                  <a:lnTo>
                    <a:pt x="5701" y="858"/>
                  </a:lnTo>
                  <a:lnTo>
                    <a:pt x="5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5"/>
            <p:cNvSpPr/>
            <p:nvPr/>
          </p:nvSpPr>
          <p:spPr>
            <a:xfrm>
              <a:off x="7571165" y="2062587"/>
              <a:ext cx="102111" cy="256564"/>
            </a:xfrm>
            <a:custGeom>
              <a:rect b="b" l="l" r="r" t="t"/>
              <a:pathLst>
                <a:path extrusionOk="0" h="8970" w="3570">
                  <a:moveTo>
                    <a:pt x="1461" y="1"/>
                  </a:moveTo>
                  <a:lnTo>
                    <a:pt x="1461" y="2504"/>
                  </a:lnTo>
                  <a:lnTo>
                    <a:pt x="580" y="2504"/>
                  </a:lnTo>
                  <a:lnTo>
                    <a:pt x="1" y="4450"/>
                  </a:lnTo>
                  <a:lnTo>
                    <a:pt x="580" y="8969"/>
                  </a:lnTo>
                  <a:lnTo>
                    <a:pt x="1739" y="8969"/>
                  </a:lnTo>
                  <a:lnTo>
                    <a:pt x="1739" y="5493"/>
                  </a:lnTo>
                  <a:cubicBezTo>
                    <a:pt x="2805" y="5030"/>
                    <a:pt x="3570" y="3964"/>
                    <a:pt x="3570" y="2805"/>
                  </a:cubicBezTo>
                  <a:cubicBezTo>
                    <a:pt x="3570" y="1438"/>
                    <a:pt x="2712" y="395"/>
                    <a:pt x="14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5"/>
            <p:cNvSpPr/>
            <p:nvPr/>
          </p:nvSpPr>
          <p:spPr>
            <a:xfrm>
              <a:off x="7502235" y="2062587"/>
              <a:ext cx="85550" cy="256564"/>
            </a:xfrm>
            <a:custGeom>
              <a:rect b="b" l="l" r="r" t="t"/>
              <a:pathLst>
                <a:path extrusionOk="0" h="8970" w="2991">
                  <a:moveTo>
                    <a:pt x="2133" y="1"/>
                  </a:moveTo>
                  <a:cubicBezTo>
                    <a:pt x="881" y="395"/>
                    <a:pt x="1" y="1438"/>
                    <a:pt x="1" y="2805"/>
                  </a:cubicBezTo>
                  <a:cubicBezTo>
                    <a:pt x="1" y="3964"/>
                    <a:pt x="765" y="5030"/>
                    <a:pt x="1831" y="5493"/>
                  </a:cubicBezTo>
                  <a:lnTo>
                    <a:pt x="1831" y="8969"/>
                  </a:lnTo>
                  <a:lnTo>
                    <a:pt x="2990" y="8969"/>
                  </a:lnTo>
                  <a:lnTo>
                    <a:pt x="2990" y="2504"/>
                  </a:lnTo>
                  <a:lnTo>
                    <a:pt x="2133" y="2504"/>
                  </a:lnTo>
                  <a:lnTo>
                    <a:pt x="21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2" name="Google Shape;952;p35"/>
          <p:cNvGrpSpPr/>
          <p:nvPr/>
        </p:nvGrpSpPr>
        <p:grpSpPr>
          <a:xfrm>
            <a:off x="5240294" y="2712254"/>
            <a:ext cx="355101" cy="352218"/>
            <a:chOff x="3075107" y="3153624"/>
            <a:chExt cx="409009" cy="405688"/>
          </a:xfrm>
        </p:grpSpPr>
        <p:sp>
          <p:nvSpPr>
            <p:cNvPr id="953" name="Google Shape;953;p35"/>
            <p:cNvSpPr/>
            <p:nvPr/>
          </p:nvSpPr>
          <p:spPr>
            <a:xfrm>
              <a:off x="3262704" y="3172844"/>
              <a:ext cx="221412" cy="226732"/>
            </a:xfrm>
            <a:custGeom>
              <a:rect b="b" l="l" r="r" t="t"/>
              <a:pathLst>
                <a:path extrusionOk="0" h="7927" w="7741">
                  <a:moveTo>
                    <a:pt x="579" y="1"/>
                  </a:moveTo>
                  <a:lnTo>
                    <a:pt x="0" y="4242"/>
                  </a:lnTo>
                  <a:lnTo>
                    <a:pt x="579" y="7927"/>
                  </a:lnTo>
                  <a:lnTo>
                    <a:pt x="5516" y="7927"/>
                  </a:lnTo>
                  <a:cubicBezTo>
                    <a:pt x="6675" y="7927"/>
                    <a:pt x="7741" y="6953"/>
                    <a:pt x="7741" y="5702"/>
                  </a:cubicBezTo>
                  <a:cubicBezTo>
                    <a:pt x="7741" y="4450"/>
                    <a:pt x="6767" y="3477"/>
                    <a:pt x="5516" y="3477"/>
                  </a:cubicBezTo>
                  <a:cubicBezTo>
                    <a:pt x="5423" y="2133"/>
                    <a:pt x="4264" y="974"/>
                    <a:pt x="2897" y="974"/>
                  </a:cubicBezTo>
                  <a:cubicBezTo>
                    <a:pt x="2410" y="974"/>
                    <a:pt x="2040" y="1067"/>
                    <a:pt x="1646" y="1252"/>
                  </a:cubicBezTo>
                  <a:cubicBezTo>
                    <a:pt x="1460" y="766"/>
                    <a:pt x="1066" y="279"/>
                    <a:pt x="5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5"/>
            <p:cNvSpPr/>
            <p:nvPr/>
          </p:nvSpPr>
          <p:spPr>
            <a:xfrm>
              <a:off x="3075107" y="3153624"/>
              <a:ext cx="204193" cy="245953"/>
            </a:xfrm>
            <a:custGeom>
              <a:rect b="b" l="l" r="r" t="t"/>
              <a:pathLst>
                <a:path extrusionOk="0" h="8599" w="7139">
                  <a:moveTo>
                    <a:pt x="5215" y="1"/>
                  </a:moveTo>
                  <a:cubicBezTo>
                    <a:pt x="3291" y="1"/>
                    <a:pt x="1739" y="1530"/>
                    <a:pt x="1739" y="3384"/>
                  </a:cubicBezTo>
                  <a:cubicBezTo>
                    <a:pt x="1739" y="3662"/>
                    <a:pt x="1831" y="3964"/>
                    <a:pt x="1831" y="4149"/>
                  </a:cubicBezTo>
                  <a:cubicBezTo>
                    <a:pt x="858" y="4334"/>
                    <a:pt x="1" y="5308"/>
                    <a:pt x="1" y="6374"/>
                  </a:cubicBezTo>
                  <a:cubicBezTo>
                    <a:pt x="1" y="7625"/>
                    <a:pt x="1067" y="8599"/>
                    <a:pt x="2225" y="8599"/>
                  </a:cubicBezTo>
                  <a:lnTo>
                    <a:pt x="7138" y="8599"/>
                  </a:lnTo>
                  <a:lnTo>
                    <a:pt x="7138" y="673"/>
                  </a:lnTo>
                  <a:cubicBezTo>
                    <a:pt x="6559" y="186"/>
                    <a:pt x="5887" y="1"/>
                    <a:pt x="5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5"/>
            <p:cNvSpPr/>
            <p:nvPr/>
          </p:nvSpPr>
          <p:spPr>
            <a:xfrm>
              <a:off x="3177186" y="3487691"/>
              <a:ext cx="102111" cy="71621"/>
            </a:xfrm>
            <a:custGeom>
              <a:rect b="b" l="l" r="r" t="t"/>
              <a:pathLst>
                <a:path extrusionOk="0" h="2504" w="3570">
                  <a:moveTo>
                    <a:pt x="1924" y="1"/>
                  </a:moveTo>
                  <a:lnTo>
                    <a:pt x="0" y="974"/>
                  </a:lnTo>
                  <a:cubicBezTo>
                    <a:pt x="881" y="1924"/>
                    <a:pt x="2133" y="2504"/>
                    <a:pt x="3569" y="2504"/>
                  </a:cubicBezTo>
                  <a:lnTo>
                    <a:pt x="19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5"/>
            <p:cNvSpPr/>
            <p:nvPr/>
          </p:nvSpPr>
          <p:spPr>
            <a:xfrm>
              <a:off x="3144037" y="3412812"/>
              <a:ext cx="77599" cy="102769"/>
            </a:xfrm>
            <a:custGeom>
              <a:rect b="b" l="l" r="r" t="t"/>
              <a:pathLst>
                <a:path extrusionOk="0" h="3593" w="2713">
                  <a:moveTo>
                    <a:pt x="2712" y="0"/>
                  </a:moveTo>
                  <a:lnTo>
                    <a:pt x="1" y="394"/>
                  </a:lnTo>
                  <a:cubicBezTo>
                    <a:pt x="1" y="1646"/>
                    <a:pt x="487" y="2712"/>
                    <a:pt x="1159" y="3592"/>
                  </a:cubicBezTo>
                  <a:cubicBezTo>
                    <a:pt x="1646" y="3291"/>
                    <a:pt x="2133" y="3106"/>
                    <a:pt x="2712" y="2897"/>
                  </a:cubicBezTo>
                  <a:lnTo>
                    <a:pt x="27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5"/>
            <p:cNvSpPr/>
            <p:nvPr/>
          </p:nvSpPr>
          <p:spPr>
            <a:xfrm>
              <a:off x="3144037" y="3333270"/>
              <a:ext cx="94159" cy="90842"/>
            </a:xfrm>
            <a:custGeom>
              <a:rect b="b" l="l" r="r" t="t"/>
              <a:pathLst>
                <a:path extrusionOk="0" h="3176" w="3292">
                  <a:moveTo>
                    <a:pt x="1159" y="0"/>
                  </a:moveTo>
                  <a:cubicBezTo>
                    <a:pt x="487" y="858"/>
                    <a:pt x="1" y="2016"/>
                    <a:pt x="1" y="3175"/>
                  </a:cubicBezTo>
                  <a:lnTo>
                    <a:pt x="2318" y="3175"/>
                  </a:lnTo>
                  <a:lnTo>
                    <a:pt x="3292" y="278"/>
                  </a:lnTo>
                  <a:lnTo>
                    <a:pt x="11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5"/>
            <p:cNvSpPr/>
            <p:nvPr/>
          </p:nvSpPr>
          <p:spPr>
            <a:xfrm>
              <a:off x="3177186" y="3288852"/>
              <a:ext cx="102111" cy="63669"/>
            </a:xfrm>
            <a:custGeom>
              <a:rect b="b" l="l" r="r" t="t"/>
              <a:pathLst>
                <a:path extrusionOk="0" h="2226" w="3570">
                  <a:moveTo>
                    <a:pt x="3569" y="0"/>
                  </a:moveTo>
                  <a:cubicBezTo>
                    <a:pt x="2133" y="0"/>
                    <a:pt x="881" y="580"/>
                    <a:pt x="0" y="1553"/>
                  </a:cubicBezTo>
                  <a:cubicBezTo>
                    <a:pt x="487" y="1831"/>
                    <a:pt x="974" y="2017"/>
                    <a:pt x="1553" y="2225"/>
                  </a:cubicBezTo>
                  <a:lnTo>
                    <a:pt x="35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5"/>
            <p:cNvSpPr/>
            <p:nvPr/>
          </p:nvSpPr>
          <p:spPr>
            <a:xfrm>
              <a:off x="3279264" y="3487691"/>
              <a:ext cx="102111" cy="71621"/>
            </a:xfrm>
            <a:custGeom>
              <a:rect b="b" l="l" r="r" t="t"/>
              <a:pathLst>
                <a:path extrusionOk="0" h="2504" w="3570">
                  <a:moveTo>
                    <a:pt x="1646" y="1"/>
                  </a:moveTo>
                  <a:lnTo>
                    <a:pt x="0" y="2504"/>
                  </a:lnTo>
                  <a:cubicBezTo>
                    <a:pt x="1461" y="2504"/>
                    <a:pt x="2712" y="1924"/>
                    <a:pt x="3569" y="974"/>
                  </a:cubicBezTo>
                  <a:lnTo>
                    <a:pt x="16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5"/>
            <p:cNvSpPr/>
            <p:nvPr/>
          </p:nvSpPr>
          <p:spPr>
            <a:xfrm>
              <a:off x="3337583" y="3412812"/>
              <a:ext cx="76941" cy="102769"/>
            </a:xfrm>
            <a:custGeom>
              <a:rect b="b" l="l" r="r" t="t"/>
              <a:pathLst>
                <a:path extrusionOk="0" h="3593" w="2690">
                  <a:moveTo>
                    <a:pt x="1" y="0"/>
                  </a:moveTo>
                  <a:lnTo>
                    <a:pt x="1" y="2897"/>
                  </a:lnTo>
                  <a:cubicBezTo>
                    <a:pt x="580" y="3106"/>
                    <a:pt x="1067" y="3291"/>
                    <a:pt x="1530" y="3592"/>
                  </a:cubicBezTo>
                  <a:cubicBezTo>
                    <a:pt x="2226" y="2712"/>
                    <a:pt x="2689" y="1646"/>
                    <a:pt x="2689" y="39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5"/>
            <p:cNvSpPr/>
            <p:nvPr/>
          </p:nvSpPr>
          <p:spPr>
            <a:xfrm>
              <a:off x="3321022" y="3333270"/>
              <a:ext cx="93502" cy="90842"/>
            </a:xfrm>
            <a:custGeom>
              <a:rect b="b" l="l" r="r" t="t"/>
              <a:pathLst>
                <a:path extrusionOk="0" h="3176" w="3269">
                  <a:moveTo>
                    <a:pt x="2109" y="0"/>
                  </a:moveTo>
                  <a:lnTo>
                    <a:pt x="1" y="278"/>
                  </a:lnTo>
                  <a:lnTo>
                    <a:pt x="951" y="3175"/>
                  </a:lnTo>
                  <a:lnTo>
                    <a:pt x="3268" y="3175"/>
                  </a:lnTo>
                  <a:cubicBezTo>
                    <a:pt x="3268" y="2016"/>
                    <a:pt x="2805" y="858"/>
                    <a:pt x="21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5"/>
            <p:cNvSpPr/>
            <p:nvPr/>
          </p:nvSpPr>
          <p:spPr>
            <a:xfrm>
              <a:off x="3279264" y="3288852"/>
              <a:ext cx="102111" cy="63669"/>
            </a:xfrm>
            <a:custGeom>
              <a:rect b="b" l="l" r="r" t="t"/>
              <a:pathLst>
                <a:path extrusionOk="0" h="2226" w="3570">
                  <a:moveTo>
                    <a:pt x="0" y="0"/>
                  </a:moveTo>
                  <a:lnTo>
                    <a:pt x="2040" y="2225"/>
                  </a:lnTo>
                  <a:cubicBezTo>
                    <a:pt x="2619" y="2017"/>
                    <a:pt x="3106" y="1831"/>
                    <a:pt x="3569" y="1553"/>
                  </a:cubicBezTo>
                  <a:cubicBezTo>
                    <a:pt x="2712" y="580"/>
                    <a:pt x="1461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5"/>
            <p:cNvSpPr/>
            <p:nvPr/>
          </p:nvSpPr>
          <p:spPr>
            <a:xfrm>
              <a:off x="3268653" y="3479081"/>
              <a:ext cx="68961" cy="80230"/>
            </a:xfrm>
            <a:custGeom>
              <a:rect b="b" l="l" r="r" t="t"/>
              <a:pathLst>
                <a:path extrusionOk="0" h="2805" w="2411">
                  <a:moveTo>
                    <a:pt x="1" y="1"/>
                  </a:moveTo>
                  <a:lnTo>
                    <a:pt x="371" y="2805"/>
                  </a:lnTo>
                  <a:cubicBezTo>
                    <a:pt x="1159" y="2805"/>
                    <a:pt x="1924" y="1947"/>
                    <a:pt x="2411" y="58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5"/>
            <p:cNvSpPr/>
            <p:nvPr/>
          </p:nvSpPr>
          <p:spPr>
            <a:xfrm>
              <a:off x="3268653" y="3412812"/>
              <a:ext cx="79572" cy="82890"/>
            </a:xfrm>
            <a:custGeom>
              <a:rect b="b" l="l" r="r" t="t"/>
              <a:pathLst>
                <a:path extrusionOk="0" h="2898" w="2782">
                  <a:moveTo>
                    <a:pt x="1" y="0"/>
                  </a:moveTo>
                  <a:lnTo>
                    <a:pt x="371" y="2712"/>
                  </a:lnTo>
                  <a:cubicBezTo>
                    <a:pt x="1044" y="2712"/>
                    <a:pt x="1832" y="2804"/>
                    <a:pt x="2411" y="2897"/>
                  </a:cubicBezTo>
                  <a:cubicBezTo>
                    <a:pt x="2689" y="2225"/>
                    <a:pt x="2782" y="1367"/>
                    <a:pt x="2782" y="39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5"/>
            <p:cNvSpPr/>
            <p:nvPr/>
          </p:nvSpPr>
          <p:spPr>
            <a:xfrm>
              <a:off x="3268653" y="3349831"/>
              <a:ext cx="79572" cy="74281"/>
            </a:xfrm>
            <a:custGeom>
              <a:rect b="b" l="l" r="r" t="t"/>
              <a:pathLst>
                <a:path extrusionOk="0" h="2597" w="2782">
                  <a:moveTo>
                    <a:pt x="1" y="1"/>
                  </a:moveTo>
                  <a:lnTo>
                    <a:pt x="371" y="2596"/>
                  </a:lnTo>
                  <a:lnTo>
                    <a:pt x="2782" y="2596"/>
                  </a:lnTo>
                  <a:cubicBezTo>
                    <a:pt x="2782" y="1739"/>
                    <a:pt x="2689" y="858"/>
                    <a:pt x="2411" y="9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5"/>
            <p:cNvSpPr/>
            <p:nvPr/>
          </p:nvSpPr>
          <p:spPr>
            <a:xfrm>
              <a:off x="3268653" y="3288852"/>
              <a:ext cx="68961" cy="71621"/>
            </a:xfrm>
            <a:custGeom>
              <a:rect b="b" l="l" r="r" t="t"/>
              <a:pathLst>
                <a:path extrusionOk="0" h="2504" w="2411">
                  <a:moveTo>
                    <a:pt x="371" y="0"/>
                  </a:moveTo>
                  <a:lnTo>
                    <a:pt x="1" y="1252"/>
                  </a:lnTo>
                  <a:lnTo>
                    <a:pt x="371" y="2503"/>
                  </a:lnTo>
                  <a:cubicBezTo>
                    <a:pt x="1044" y="2503"/>
                    <a:pt x="1832" y="2411"/>
                    <a:pt x="2411" y="2225"/>
                  </a:cubicBezTo>
                  <a:cubicBezTo>
                    <a:pt x="1924" y="858"/>
                    <a:pt x="1159" y="0"/>
                    <a:pt x="3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5"/>
            <p:cNvSpPr/>
            <p:nvPr/>
          </p:nvSpPr>
          <p:spPr>
            <a:xfrm>
              <a:off x="3221604" y="3490350"/>
              <a:ext cx="57691" cy="68961"/>
            </a:xfrm>
            <a:custGeom>
              <a:rect b="b" l="l" r="r" t="t"/>
              <a:pathLst>
                <a:path extrusionOk="0" h="2411" w="2017">
                  <a:moveTo>
                    <a:pt x="2016" y="1"/>
                  </a:moveTo>
                  <a:cubicBezTo>
                    <a:pt x="1344" y="1"/>
                    <a:pt x="672" y="93"/>
                    <a:pt x="0" y="186"/>
                  </a:cubicBezTo>
                  <a:cubicBezTo>
                    <a:pt x="487" y="1553"/>
                    <a:pt x="1252" y="2411"/>
                    <a:pt x="2016" y="2411"/>
                  </a:cubicBezTo>
                  <a:lnTo>
                    <a:pt x="20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5"/>
            <p:cNvSpPr/>
            <p:nvPr/>
          </p:nvSpPr>
          <p:spPr>
            <a:xfrm>
              <a:off x="3210335" y="3424081"/>
              <a:ext cx="68961" cy="71621"/>
            </a:xfrm>
            <a:custGeom>
              <a:rect b="b" l="l" r="r" t="t"/>
              <a:pathLst>
                <a:path extrusionOk="0" h="2504" w="2411">
                  <a:moveTo>
                    <a:pt x="0" y="0"/>
                  </a:moveTo>
                  <a:cubicBezTo>
                    <a:pt x="0" y="973"/>
                    <a:pt x="93" y="1831"/>
                    <a:pt x="394" y="2503"/>
                  </a:cubicBezTo>
                  <a:cubicBezTo>
                    <a:pt x="1066" y="2410"/>
                    <a:pt x="1738" y="2318"/>
                    <a:pt x="2410" y="2318"/>
                  </a:cubicBezTo>
                  <a:lnTo>
                    <a:pt x="24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5"/>
            <p:cNvSpPr/>
            <p:nvPr/>
          </p:nvSpPr>
          <p:spPr>
            <a:xfrm>
              <a:off x="3221604" y="3288852"/>
              <a:ext cx="57691" cy="71621"/>
            </a:xfrm>
            <a:custGeom>
              <a:rect b="b" l="l" r="r" t="t"/>
              <a:pathLst>
                <a:path extrusionOk="0" h="2504" w="2017">
                  <a:moveTo>
                    <a:pt x="2016" y="0"/>
                  </a:moveTo>
                  <a:cubicBezTo>
                    <a:pt x="1252" y="0"/>
                    <a:pt x="487" y="858"/>
                    <a:pt x="0" y="2225"/>
                  </a:cubicBezTo>
                  <a:cubicBezTo>
                    <a:pt x="672" y="2411"/>
                    <a:pt x="1344" y="2503"/>
                    <a:pt x="2016" y="2503"/>
                  </a:cubicBezTo>
                  <a:lnTo>
                    <a:pt x="20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5"/>
            <p:cNvSpPr/>
            <p:nvPr/>
          </p:nvSpPr>
          <p:spPr>
            <a:xfrm>
              <a:off x="3210335" y="3352491"/>
              <a:ext cx="68961" cy="71621"/>
            </a:xfrm>
            <a:custGeom>
              <a:rect b="b" l="l" r="r" t="t"/>
              <a:pathLst>
                <a:path extrusionOk="0" h="2504" w="2411">
                  <a:moveTo>
                    <a:pt x="394" y="0"/>
                  </a:moveTo>
                  <a:cubicBezTo>
                    <a:pt x="93" y="765"/>
                    <a:pt x="0" y="1646"/>
                    <a:pt x="0" y="2503"/>
                  </a:cubicBezTo>
                  <a:lnTo>
                    <a:pt x="2410" y="2503"/>
                  </a:lnTo>
                  <a:lnTo>
                    <a:pt x="2410" y="278"/>
                  </a:lnTo>
                  <a:cubicBezTo>
                    <a:pt x="1738" y="278"/>
                    <a:pt x="1066" y="186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1" name="Google Shape;971;p35"/>
          <p:cNvGrpSpPr/>
          <p:nvPr/>
        </p:nvGrpSpPr>
        <p:grpSpPr>
          <a:xfrm>
            <a:off x="6409083" y="3702790"/>
            <a:ext cx="355125" cy="355102"/>
            <a:chOff x="4798486" y="3758147"/>
            <a:chExt cx="409036" cy="409009"/>
          </a:xfrm>
        </p:grpSpPr>
        <p:sp>
          <p:nvSpPr>
            <p:cNvPr id="972" name="Google Shape;972;p35"/>
            <p:cNvSpPr/>
            <p:nvPr/>
          </p:nvSpPr>
          <p:spPr>
            <a:xfrm>
              <a:off x="5011280" y="3758147"/>
              <a:ext cx="196242" cy="110720"/>
            </a:xfrm>
            <a:custGeom>
              <a:rect b="b" l="l" r="r" t="t"/>
              <a:pathLst>
                <a:path extrusionOk="0" h="3871" w="6861">
                  <a:moveTo>
                    <a:pt x="580" y="0"/>
                  </a:moveTo>
                  <a:lnTo>
                    <a:pt x="0" y="3871"/>
                  </a:lnTo>
                  <a:lnTo>
                    <a:pt x="6860" y="3291"/>
                  </a:lnTo>
                  <a:lnTo>
                    <a:pt x="68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5"/>
            <p:cNvSpPr/>
            <p:nvPr/>
          </p:nvSpPr>
          <p:spPr>
            <a:xfrm>
              <a:off x="4850855" y="3758147"/>
              <a:ext cx="177021" cy="110720"/>
            </a:xfrm>
            <a:custGeom>
              <a:rect b="b" l="l" r="r" t="t"/>
              <a:pathLst>
                <a:path extrusionOk="0" h="3871" w="6189">
                  <a:moveTo>
                    <a:pt x="1" y="0"/>
                  </a:moveTo>
                  <a:lnTo>
                    <a:pt x="1" y="3291"/>
                  </a:lnTo>
                  <a:lnTo>
                    <a:pt x="6189" y="3871"/>
                  </a:lnTo>
                  <a:lnTo>
                    <a:pt x="6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5"/>
            <p:cNvSpPr/>
            <p:nvPr/>
          </p:nvSpPr>
          <p:spPr>
            <a:xfrm>
              <a:off x="5011280" y="3852275"/>
              <a:ext cx="196242" cy="196213"/>
            </a:xfrm>
            <a:custGeom>
              <a:rect b="b" l="l" r="r" t="t"/>
              <a:pathLst>
                <a:path extrusionOk="0" h="6860" w="6861">
                  <a:moveTo>
                    <a:pt x="580" y="0"/>
                  </a:moveTo>
                  <a:lnTo>
                    <a:pt x="0" y="3476"/>
                  </a:lnTo>
                  <a:lnTo>
                    <a:pt x="580" y="6860"/>
                  </a:lnTo>
                  <a:lnTo>
                    <a:pt x="6860" y="6860"/>
                  </a:lnTo>
                  <a:lnTo>
                    <a:pt x="68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5"/>
            <p:cNvSpPr/>
            <p:nvPr/>
          </p:nvSpPr>
          <p:spPr>
            <a:xfrm>
              <a:off x="4850855" y="3852275"/>
              <a:ext cx="177021" cy="196213"/>
            </a:xfrm>
            <a:custGeom>
              <a:rect b="b" l="l" r="r" t="t"/>
              <a:pathLst>
                <a:path extrusionOk="0" h="6860" w="6189">
                  <a:moveTo>
                    <a:pt x="1" y="0"/>
                  </a:moveTo>
                  <a:lnTo>
                    <a:pt x="1" y="6860"/>
                  </a:lnTo>
                  <a:lnTo>
                    <a:pt x="6189" y="6860"/>
                  </a:lnTo>
                  <a:lnTo>
                    <a:pt x="61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5"/>
            <p:cNvSpPr/>
            <p:nvPr/>
          </p:nvSpPr>
          <p:spPr>
            <a:xfrm>
              <a:off x="4886664" y="3793928"/>
              <a:ext cx="27859" cy="22567"/>
            </a:xfrm>
            <a:custGeom>
              <a:rect b="b" l="l" r="r" t="t"/>
              <a:pathLst>
                <a:path extrusionOk="0" h="789" w="974">
                  <a:moveTo>
                    <a:pt x="0" y="1"/>
                  </a:moveTo>
                  <a:lnTo>
                    <a:pt x="0" y="789"/>
                  </a:lnTo>
                  <a:lnTo>
                    <a:pt x="974" y="789"/>
                  </a:lnTo>
                  <a:lnTo>
                    <a:pt x="9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5"/>
            <p:cNvSpPr/>
            <p:nvPr/>
          </p:nvSpPr>
          <p:spPr>
            <a:xfrm>
              <a:off x="4939033" y="3793928"/>
              <a:ext cx="25199" cy="22567"/>
            </a:xfrm>
            <a:custGeom>
              <a:rect b="b" l="l" r="r" t="t"/>
              <a:pathLst>
                <a:path extrusionOk="0" h="789" w="881">
                  <a:moveTo>
                    <a:pt x="0" y="1"/>
                  </a:moveTo>
                  <a:lnTo>
                    <a:pt x="0" y="789"/>
                  </a:lnTo>
                  <a:lnTo>
                    <a:pt x="881" y="789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5"/>
            <p:cNvSpPr/>
            <p:nvPr/>
          </p:nvSpPr>
          <p:spPr>
            <a:xfrm>
              <a:off x="4988742" y="3793928"/>
              <a:ext cx="25199" cy="22567"/>
            </a:xfrm>
            <a:custGeom>
              <a:rect b="b" l="l" r="r" t="t"/>
              <a:pathLst>
                <a:path extrusionOk="0" h="789" w="881">
                  <a:moveTo>
                    <a:pt x="0" y="1"/>
                  </a:moveTo>
                  <a:lnTo>
                    <a:pt x="0" y="789"/>
                  </a:lnTo>
                  <a:lnTo>
                    <a:pt x="881" y="789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5"/>
            <p:cNvSpPr/>
            <p:nvPr/>
          </p:nvSpPr>
          <p:spPr>
            <a:xfrm>
              <a:off x="4961571" y="3876787"/>
              <a:ext cx="192924" cy="108089"/>
            </a:xfrm>
            <a:custGeom>
              <a:rect b="b" l="l" r="r" t="t"/>
              <a:pathLst>
                <a:path extrusionOk="0" h="3779" w="6745">
                  <a:moveTo>
                    <a:pt x="579" y="1"/>
                  </a:moveTo>
                  <a:lnTo>
                    <a:pt x="0" y="3778"/>
                  </a:lnTo>
                  <a:lnTo>
                    <a:pt x="6744" y="3291"/>
                  </a:lnTo>
                  <a:lnTo>
                    <a:pt x="67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5"/>
            <p:cNvSpPr/>
            <p:nvPr/>
          </p:nvSpPr>
          <p:spPr>
            <a:xfrm>
              <a:off x="4798486" y="3876787"/>
              <a:ext cx="179681" cy="108089"/>
            </a:xfrm>
            <a:custGeom>
              <a:rect b="b" l="l" r="r" t="t"/>
              <a:pathLst>
                <a:path extrusionOk="0" h="3779" w="6282">
                  <a:moveTo>
                    <a:pt x="1" y="1"/>
                  </a:moveTo>
                  <a:lnTo>
                    <a:pt x="1" y="3291"/>
                  </a:lnTo>
                  <a:lnTo>
                    <a:pt x="6281" y="3778"/>
                  </a:lnTo>
                  <a:lnTo>
                    <a:pt x="62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5"/>
            <p:cNvSpPr/>
            <p:nvPr/>
          </p:nvSpPr>
          <p:spPr>
            <a:xfrm>
              <a:off x="4961571" y="3970915"/>
              <a:ext cx="192924" cy="196242"/>
            </a:xfrm>
            <a:custGeom>
              <a:rect b="b" l="l" r="r" t="t"/>
              <a:pathLst>
                <a:path extrusionOk="0" h="6861" w="6745">
                  <a:moveTo>
                    <a:pt x="579" y="0"/>
                  </a:moveTo>
                  <a:lnTo>
                    <a:pt x="0" y="3384"/>
                  </a:lnTo>
                  <a:lnTo>
                    <a:pt x="579" y="6860"/>
                  </a:lnTo>
                  <a:lnTo>
                    <a:pt x="6744" y="6860"/>
                  </a:lnTo>
                  <a:lnTo>
                    <a:pt x="67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5"/>
            <p:cNvSpPr/>
            <p:nvPr/>
          </p:nvSpPr>
          <p:spPr>
            <a:xfrm>
              <a:off x="4798486" y="3970915"/>
              <a:ext cx="179681" cy="196242"/>
            </a:xfrm>
            <a:custGeom>
              <a:rect b="b" l="l" r="r" t="t"/>
              <a:pathLst>
                <a:path extrusionOk="0" h="6861" w="6282">
                  <a:moveTo>
                    <a:pt x="1" y="0"/>
                  </a:moveTo>
                  <a:lnTo>
                    <a:pt x="1" y="6860"/>
                  </a:lnTo>
                  <a:lnTo>
                    <a:pt x="6281" y="6860"/>
                  </a:lnTo>
                  <a:lnTo>
                    <a:pt x="62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5"/>
            <p:cNvSpPr/>
            <p:nvPr/>
          </p:nvSpPr>
          <p:spPr>
            <a:xfrm>
              <a:off x="4836955" y="3909936"/>
              <a:ext cx="25199" cy="25227"/>
            </a:xfrm>
            <a:custGeom>
              <a:rect b="b" l="l" r="r" t="t"/>
              <a:pathLst>
                <a:path extrusionOk="0" h="882" w="881">
                  <a:moveTo>
                    <a:pt x="0" y="0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5"/>
            <p:cNvSpPr/>
            <p:nvPr/>
          </p:nvSpPr>
          <p:spPr>
            <a:xfrm>
              <a:off x="4886664" y="3909936"/>
              <a:ext cx="27859" cy="25227"/>
            </a:xfrm>
            <a:custGeom>
              <a:rect b="b" l="l" r="r" t="t"/>
              <a:pathLst>
                <a:path extrusionOk="0" h="882" w="974">
                  <a:moveTo>
                    <a:pt x="0" y="0"/>
                  </a:moveTo>
                  <a:lnTo>
                    <a:pt x="0" y="881"/>
                  </a:lnTo>
                  <a:lnTo>
                    <a:pt x="974" y="881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5"/>
            <p:cNvSpPr/>
            <p:nvPr/>
          </p:nvSpPr>
          <p:spPr>
            <a:xfrm>
              <a:off x="4939033" y="3909936"/>
              <a:ext cx="25199" cy="25227"/>
            </a:xfrm>
            <a:custGeom>
              <a:rect b="b" l="l" r="r" t="t"/>
              <a:pathLst>
                <a:path extrusionOk="0" h="882" w="881">
                  <a:moveTo>
                    <a:pt x="0" y="0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5"/>
            <p:cNvSpPr/>
            <p:nvPr/>
          </p:nvSpPr>
          <p:spPr>
            <a:xfrm>
              <a:off x="4988742" y="4056433"/>
              <a:ext cx="129941" cy="22539"/>
            </a:xfrm>
            <a:custGeom>
              <a:rect b="b" l="l" r="r" t="t"/>
              <a:pathLst>
                <a:path extrusionOk="0" h="788" w="4543">
                  <a:moveTo>
                    <a:pt x="0" y="0"/>
                  </a:moveTo>
                  <a:lnTo>
                    <a:pt x="0" y="788"/>
                  </a:lnTo>
                  <a:lnTo>
                    <a:pt x="4543" y="788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5"/>
            <p:cNvSpPr/>
            <p:nvPr/>
          </p:nvSpPr>
          <p:spPr>
            <a:xfrm>
              <a:off x="4836955" y="4056433"/>
              <a:ext cx="127281" cy="22539"/>
            </a:xfrm>
            <a:custGeom>
              <a:rect b="b" l="l" r="r" t="t"/>
              <a:pathLst>
                <a:path extrusionOk="0" h="788" w="4450">
                  <a:moveTo>
                    <a:pt x="0" y="0"/>
                  </a:moveTo>
                  <a:lnTo>
                    <a:pt x="0" y="788"/>
                  </a:lnTo>
                  <a:lnTo>
                    <a:pt x="4450" y="788"/>
                  </a:lnTo>
                  <a:lnTo>
                    <a:pt x="4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5"/>
            <p:cNvSpPr/>
            <p:nvPr/>
          </p:nvSpPr>
          <p:spPr>
            <a:xfrm>
              <a:off x="4836955" y="4004064"/>
              <a:ext cx="41788" cy="25199"/>
            </a:xfrm>
            <a:custGeom>
              <a:rect b="b" l="l" r="r" t="t"/>
              <a:pathLst>
                <a:path extrusionOk="0" h="881" w="1461">
                  <a:moveTo>
                    <a:pt x="0" y="0"/>
                  </a:moveTo>
                  <a:lnTo>
                    <a:pt x="0" y="881"/>
                  </a:lnTo>
                  <a:lnTo>
                    <a:pt x="1460" y="881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5"/>
            <p:cNvSpPr/>
            <p:nvPr/>
          </p:nvSpPr>
          <p:spPr>
            <a:xfrm>
              <a:off x="5074919" y="4004064"/>
              <a:ext cx="43762" cy="25199"/>
            </a:xfrm>
            <a:custGeom>
              <a:rect b="b" l="l" r="r" t="t"/>
              <a:pathLst>
                <a:path extrusionOk="0" h="881" w="1530">
                  <a:moveTo>
                    <a:pt x="0" y="0"/>
                  </a:moveTo>
                  <a:lnTo>
                    <a:pt x="0" y="881"/>
                  </a:lnTo>
                  <a:lnTo>
                    <a:pt x="1530" y="881"/>
                  </a:lnTo>
                  <a:lnTo>
                    <a:pt x="15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5"/>
            <p:cNvSpPr/>
            <p:nvPr/>
          </p:nvSpPr>
          <p:spPr>
            <a:xfrm>
              <a:off x="4836955" y="4106143"/>
              <a:ext cx="41788" cy="25199"/>
            </a:xfrm>
            <a:custGeom>
              <a:rect b="b" l="l" r="r" t="t"/>
              <a:pathLst>
                <a:path extrusionOk="0" h="881" w="1461">
                  <a:moveTo>
                    <a:pt x="0" y="0"/>
                  </a:moveTo>
                  <a:lnTo>
                    <a:pt x="0" y="881"/>
                  </a:lnTo>
                  <a:lnTo>
                    <a:pt x="1460" y="881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5"/>
            <p:cNvSpPr/>
            <p:nvPr/>
          </p:nvSpPr>
          <p:spPr>
            <a:xfrm>
              <a:off x="5074919" y="4106143"/>
              <a:ext cx="43762" cy="25199"/>
            </a:xfrm>
            <a:custGeom>
              <a:rect b="b" l="l" r="r" t="t"/>
              <a:pathLst>
                <a:path extrusionOk="0" h="881" w="1530">
                  <a:moveTo>
                    <a:pt x="0" y="0"/>
                  </a:moveTo>
                  <a:lnTo>
                    <a:pt x="0" y="881"/>
                  </a:lnTo>
                  <a:lnTo>
                    <a:pt x="1530" y="881"/>
                  </a:lnTo>
                  <a:lnTo>
                    <a:pt x="15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5"/>
            <p:cNvSpPr/>
            <p:nvPr/>
          </p:nvSpPr>
          <p:spPr>
            <a:xfrm>
              <a:off x="4969522" y="4004064"/>
              <a:ext cx="80230" cy="25199"/>
            </a:xfrm>
            <a:custGeom>
              <a:rect b="b" l="l" r="r" t="t"/>
              <a:pathLst>
                <a:path extrusionOk="0" h="881" w="2805">
                  <a:moveTo>
                    <a:pt x="301" y="0"/>
                  </a:moveTo>
                  <a:lnTo>
                    <a:pt x="0" y="487"/>
                  </a:lnTo>
                  <a:lnTo>
                    <a:pt x="301" y="881"/>
                  </a:lnTo>
                  <a:lnTo>
                    <a:pt x="2804" y="881"/>
                  </a:lnTo>
                  <a:lnTo>
                    <a:pt x="28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5"/>
            <p:cNvSpPr/>
            <p:nvPr/>
          </p:nvSpPr>
          <p:spPr>
            <a:xfrm>
              <a:off x="4969522" y="4106143"/>
              <a:ext cx="80230" cy="25199"/>
            </a:xfrm>
            <a:custGeom>
              <a:rect b="b" l="l" r="r" t="t"/>
              <a:pathLst>
                <a:path extrusionOk="0" h="881" w="2805">
                  <a:moveTo>
                    <a:pt x="301" y="0"/>
                  </a:moveTo>
                  <a:lnTo>
                    <a:pt x="0" y="394"/>
                  </a:lnTo>
                  <a:lnTo>
                    <a:pt x="301" y="881"/>
                  </a:lnTo>
                  <a:lnTo>
                    <a:pt x="2804" y="881"/>
                  </a:lnTo>
                  <a:lnTo>
                    <a:pt x="28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5"/>
            <p:cNvSpPr/>
            <p:nvPr/>
          </p:nvSpPr>
          <p:spPr>
            <a:xfrm>
              <a:off x="4905884" y="4004064"/>
              <a:ext cx="72279" cy="25199"/>
            </a:xfrm>
            <a:custGeom>
              <a:rect b="b" l="l" r="r" t="t"/>
              <a:pathLst>
                <a:path extrusionOk="0" h="881" w="2527">
                  <a:moveTo>
                    <a:pt x="0" y="0"/>
                  </a:moveTo>
                  <a:lnTo>
                    <a:pt x="0" y="881"/>
                  </a:lnTo>
                  <a:lnTo>
                    <a:pt x="2526" y="881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5"/>
            <p:cNvSpPr/>
            <p:nvPr/>
          </p:nvSpPr>
          <p:spPr>
            <a:xfrm>
              <a:off x="4905884" y="4106143"/>
              <a:ext cx="72279" cy="25199"/>
            </a:xfrm>
            <a:custGeom>
              <a:rect b="b" l="l" r="r" t="t"/>
              <a:pathLst>
                <a:path extrusionOk="0" h="881" w="2527">
                  <a:moveTo>
                    <a:pt x="0" y="0"/>
                  </a:moveTo>
                  <a:lnTo>
                    <a:pt x="0" y="881"/>
                  </a:lnTo>
                  <a:lnTo>
                    <a:pt x="2526" y="881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96" name="Google Shape;996;p35"/>
          <p:cNvCxnSpPr>
            <a:stCxn id="906" idx="1"/>
            <a:endCxn id="911" idx="2"/>
          </p:cNvCxnSpPr>
          <p:nvPr/>
        </p:nvCxnSpPr>
        <p:spPr>
          <a:xfrm rot="-5400000">
            <a:off x="5507383" y="1805063"/>
            <a:ext cx="625200" cy="804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7" name="Google Shape;997;p35"/>
          <p:cNvCxnSpPr>
            <a:stCxn id="912" idx="2"/>
            <a:endCxn id="909" idx="1"/>
          </p:cNvCxnSpPr>
          <p:nvPr/>
        </p:nvCxnSpPr>
        <p:spPr>
          <a:xfrm>
            <a:off x="6955196" y="1894926"/>
            <a:ext cx="800400" cy="624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8" name="Google Shape;998;p35"/>
          <p:cNvCxnSpPr>
            <a:stCxn id="909" idx="3"/>
            <a:endCxn id="903" idx="2"/>
          </p:cNvCxnSpPr>
          <p:nvPr/>
        </p:nvCxnSpPr>
        <p:spPr>
          <a:xfrm rot="5400000">
            <a:off x="7043558" y="3168413"/>
            <a:ext cx="623400" cy="800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9" name="Google Shape;999;p35"/>
          <p:cNvCxnSpPr>
            <a:stCxn id="902" idx="2"/>
            <a:endCxn id="906" idx="3"/>
          </p:cNvCxnSpPr>
          <p:nvPr/>
        </p:nvCxnSpPr>
        <p:spPr>
          <a:xfrm rot="10800000">
            <a:off x="5417691" y="3256826"/>
            <a:ext cx="804300" cy="623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0" name="Google Shape;1000;p35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EXPOSE SUTD CS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5" name="Google Shape;1005;p36"/>
          <p:cNvGrpSpPr/>
          <p:nvPr/>
        </p:nvGrpSpPr>
        <p:grpSpPr>
          <a:xfrm>
            <a:off x="6218096" y="3511801"/>
            <a:ext cx="737100" cy="737100"/>
            <a:chOff x="991075" y="1881675"/>
            <a:chExt cx="737100" cy="737100"/>
          </a:xfrm>
        </p:grpSpPr>
        <p:sp>
          <p:nvSpPr>
            <p:cNvPr id="1006" name="Google Shape;1006;p36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6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36"/>
          <p:cNvGrpSpPr/>
          <p:nvPr/>
        </p:nvGrpSpPr>
        <p:grpSpPr>
          <a:xfrm>
            <a:off x="5049283" y="2519813"/>
            <a:ext cx="737100" cy="737100"/>
            <a:chOff x="991075" y="1881675"/>
            <a:chExt cx="737100" cy="737100"/>
          </a:xfrm>
        </p:grpSpPr>
        <p:sp>
          <p:nvSpPr>
            <p:cNvPr id="1009" name="Google Shape;1009;p36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6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1" name="Google Shape;1011;p36"/>
          <p:cNvGrpSpPr/>
          <p:nvPr/>
        </p:nvGrpSpPr>
        <p:grpSpPr>
          <a:xfrm>
            <a:off x="7386908" y="2519813"/>
            <a:ext cx="737100" cy="737100"/>
            <a:chOff x="991075" y="1881675"/>
            <a:chExt cx="737100" cy="737100"/>
          </a:xfrm>
        </p:grpSpPr>
        <p:sp>
          <p:nvSpPr>
            <p:cNvPr id="1012" name="Google Shape;1012;p36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6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4" name="Google Shape;1014;p36"/>
          <p:cNvGrpSpPr/>
          <p:nvPr/>
        </p:nvGrpSpPr>
        <p:grpSpPr>
          <a:xfrm>
            <a:off x="6218096" y="1526376"/>
            <a:ext cx="737100" cy="737100"/>
            <a:chOff x="991075" y="1881675"/>
            <a:chExt cx="737100" cy="737100"/>
          </a:xfrm>
        </p:grpSpPr>
        <p:sp>
          <p:nvSpPr>
            <p:cNvPr id="1015" name="Google Shape;1015;p36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6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7" name="Google Shape;1017;p36"/>
          <p:cNvSpPr txBox="1"/>
          <p:nvPr>
            <p:ph idx="1" type="body"/>
          </p:nvPr>
        </p:nvSpPr>
        <p:spPr>
          <a:xfrm>
            <a:off x="1056600" y="1265100"/>
            <a:ext cx="3492000" cy="31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of the following variables follow proper naming convention?</a:t>
            </a:r>
            <a:br>
              <a:rPr lang="en"/>
            </a:br>
            <a:endParaRPr/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/>
              <a:t>Option1</a:t>
            </a:r>
            <a:br>
              <a:rPr lang="en"/>
            </a:br>
            <a:endParaRPr/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/>
              <a:t>o</a:t>
            </a:r>
            <a:r>
              <a:rPr lang="en"/>
              <a:t>ption2</a:t>
            </a:r>
            <a:br>
              <a:rPr lang="en"/>
            </a:br>
            <a:endParaRPr/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/>
              <a:t>Some-variable</a:t>
            </a:r>
            <a:br>
              <a:rPr lang="en"/>
            </a:br>
            <a:endParaRPr/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/>
              <a:t>anotherVariable</a:t>
            </a:r>
            <a:br>
              <a:rPr lang="en"/>
            </a:br>
            <a:endParaRPr/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/>
              <a:t>1st_message</a:t>
            </a:r>
            <a:br>
              <a:rPr lang="en"/>
            </a:br>
            <a:endParaRPr/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/>
              <a:t>message_2</a:t>
            </a:r>
            <a:endParaRPr/>
          </a:p>
        </p:txBody>
      </p:sp>
      <p:grpSp>
        <p:nvGrpSpPr>
          <p:cNvPr id="1018" name="Google Shape;1018;p3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019" name="Google Shape;1019;p3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0" name="Google Shape;1020;p3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1" name="Google Shape;1021;p3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22" name="Google Shape;1022;p3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023" name="Google Shape;1023;p3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24" name="Google Shape;1024;p3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025" name="Google Shape;1025;p3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26" name="Google Shape;1026;p3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027" name="Google Shape;1027;p3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28" name="Google Shape;1028;p3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029" name="Google Shape;1029;p3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30" name="Google Shape;1030;p3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3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32" name="Google Shape;1032;p3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/EXERCISE:</a:t>
            </a:r>
            <a:r>
              <a:rPr lang="en"/>
              <a:t> VARIABLES</a:t>
            </a:r>
            <a:endParaRPr/>
          </a:p>
        </p:txBody>
      </p:sp>
      <p:sp>
        <p:nvSpPr>
          <p:cNvPr id="1033" name="Google Shape;1033;p36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36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36">
            <a:hlinkClick action="ppaction://hlinksldjump" r:id="rId5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36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7" name="Google Shape;1037;p36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038" name="Google Shape;1038;p36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6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6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1" name="Google Shape;1041;p36"/>
          <p:cNvGrpSpPr/>
          <p:nvPr/>
        </p:nvGrpSpPr>
        <p:grpSpPr>
          <a:xfrm>
            <a:off x="6460895" y="1718829"/>
            <a:ext cx="251501" cy="352224"/>
            <a:chOff x="3936811" y="1333475"/>
            <a:chExt cx="289681" cy="405694"/>
          </a:xfrm>
        </p:grpSpPr>
        <p:sp>
          <p:nvSpPr>
            <p:cNvPr id="1042" name="Google Shape;1042;p36"/>
            <p:cNvSpPr/>
            <p:nvPr/>
          </p:nvSpPr>
          <p:spPr>
            <a:xfrm>
              <a:off x="4074670" y="1333475"/>
              <a:ext cx="105429" cy="193582"/>
            </a:xfrm>
            <a:custGeom>
              <a:rect b="b" l="l" r="r" t="t"/>
              <a:pathLst>
                <a:path extrusionOk="0" h="6768" w="3686">
                  <a:moveTo>
                    <a:pt x="302" y="0"/>
                  </a:moveTo>
                  <a:lnTo>
                    <a:pt x="1" y="394"/>
                  </a:lnTo>
                  <a:lnTo>
                    <a:pt x="302" y="765"/>
                  </a:lnTo>
                  <a:cubicBezTo>
                    <a:pt x="1646" y="765"/>
                    <a:pt x="2805" y="1924"/>
                    <a:pt x="2805" y="3384"/>
                  </a:cubicBezTo>
                  <a:lnTo>
                    <a:pt x="2805" y="6767"/>
                  </a:lnTo>
                  <a:lnTo>
                    <a:pt x="3686" y="6767"/>
                  </a:lnTo>
                  <a:lnTo>
                    <a:pt x="3686" y="3384"/>
                  </a:lnTo>
                  <a:cubicBezTo>
                    <a:pt x="3686" y="1437"/>
                    <a:pt x="2133" y="0"/>
                    <a:pt x="3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6"/>
            <p:cNvSpPr/>
            <p:nvPr/>
          </p:nvSpPr>
          <p:spPr>
            <a:xfrm>
              <a:off x="3986520" y="1333475"/>
              <a:ext cx="96791" cy="193582"/>
            </a:xfrm>
            <a:custGeom>
              <a:rect b="b" l="l" r="r" t="t"/>
              <a:pathLst>
                <a:path extrusionOk="0" h="6768" w="3384">
                  <a:moveTo>
                    <a:pt x="3384" y="0"/>
                  </a:moveTo>
                  <a:cubicBezTo>
                    <a:pt x="1437" y="0"/>
                    <a:pt x="0" y="1437"/>
                    <a:pt x="0" y="3384"/>
                  </a:cubicBezTo>
                  <a:lnTo>
                    <a:pt x="0" y="6767"/>
                  </a:lnTo>
                  <a:lnTo>
                    <a:pt x="765" y="6767"/>
                  </a:lnTo>
                  <a:lnTo>
                    <a:pt x="765" y="3384"/>
                  </a:lnTo>
                  <a:cubicBezTo>
                    <a:pt x="765" y="1924"/>
                    <a:pt x="1924" y="765"/>
                    <a:pt x="3384" y="765"/>
                  </a:cubicBezTo>
                  <a:lnTo>
                    <a:pt x="33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6"/>
            <p:cNvSpPr/>
            <p:nvPr/>
          </p:nvSpPr>
          <p:spPr>
            <a:xfrm>
              <a:off x="4066719" y="1449455"/>
              <a:ext cx="159774" cy="289715"/>
            </a:xfrm>
            <a:custGeom>
              <a:rect b="b" l="l" r="r" t="t"/>
              <a:pathLst>
                <a:path extrusionOk="0" h="10129" w="5586">
                  <a:moveTo>
                    <a:pt x="580" y="1"/>
                  </a:moveTo>
                  <a:lnTo>
                    <a:pt x="1" y="5030"/>
                  </a:lnTo>
                  <a:lnTo>
                    <a:pt x="580" y="10128"/>
                  </a:lnTo>
                  <a:cubicBezTo>
                    <a:pt x="3384" y="10128"/>
                    <a:pt x="5586" y="7811"/>
                    <a:pt x="5586" y="5123"/>
                  </a:cubicBezTo>
                  <a:cubicBezTo>
                    <a:pt x="5586" y="2318"/>
                    <a:pt x="3384" y="1"/>
                    <a:pt x="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6"/>
            <p:cNvSpPr/>
            <p:nvPr/>
          </p:nvSpPr>
          <p:spPr>
            <a:xfrm>
              <a:off x="3936811" y="1449455"/>
              <a:ext cx="146502" cy="289715"/>
            </a:xfrm>
            <a:custGeom>
              <a:rect b="b" l="l" r="r" t="t"/>
              <a:pathLst>
                <a:path extrusionOk="0" h="10129" w="5122">
                  <a:moveTo>
                    <a:pt x="5122" y="1"/>
                  </a:moveTo>
                  <a:cubicBezTo>
                    <a:pt x="2318" y="1"/>
                    <a:pt x="0" y="2318"/>
                    <a:pt x="0" y="5123"/>
                  </a:cubicBezTo>
                  <a:cubicBezTo>
                    <a:pt x="0" y="7811"/>
                    <a:pt x="2318" y="10128"/>
                    <a:pt x="5122" y="10128"/>
                  </a:cubicBezTo>
                  <a:lnTo>
                    <a:pt x="5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6"/>
            <p:cNvSpPr/>
            <p:nvPr/>
          </p:nvSpPr>
          <p:spPr>
            <a:xfrm>
              <a:off x="4066719" y="1487924"/>
              <a:ext cx="121332" cy="212803"/>
            </a:xfrm>
            <a:custGeom>
              <a:rect b="b" l="l" r="r" t="t"/>
              <a:pathLst>
                <a:path extrusionOk="0" h="7440" w="4242">
                  <a:moveTo>
                    <a:pt x="580" y="0"/>
                  </a:moveTo>
                  <a:lnTo>
                    <a:pt x="1" y="3778"/>
                  </a:lnTo>
                  <a:lnTo>
                    <a:pt x="580" y="7439"/>
                  </a:lnTo>
                  <a:cubicBezTo>
                    <a:pt x="2596" y="7439"/>
                    <a:pt x="4242" y="5794"/>
                    <a:pt x="4242" y="3778"/>
                  </a:cubicBezTo>
                  <a:cubicBezTo>
                    <a:pt x="4242" y="1738"/>
                    <a:pt x="2596" y="0"/>
                    <a:pt x="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6"/>
            <p:cNvSpPr/>
            <p:nvPr/>
          </p:nvSpPr>
          <p:spPr>
            <a:xfrm>
              <a:off x="3977911" y="1487924"/>
              <a:ext cx="105400" cy="212803"/>
            </a:xfrm>
            <a:custGeom>
              <a:rect b="b" l="l" r="r" t="t"/>
              <a:pathLst>
                <a:path extrusionOk="0" h="7440" w="3685">
                  <a:moveTo>
                    <a:pt x="3685" y="0"/>
                  </a:moveTo>
                  <a:cubicBezTo>
                    <a:pt x="1646" y="0"/>
                    <a:pt x="0" y="1738"/>
                    <a:pt x="0" y="3778"/>
                  </a:cubicBezTo>
                  <a:cubicBezTo>
                    <a:pt x="0" y="5794"/>
                    <a:pt x="1646" y="7439"/>
                    <a:pt x="3685" y="7439"/>
                  </a:cubicBezTo>
                  <a:lnTo>
                    <a:pt x="36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6"/>
            <p:cNvSpPr/>
            <p:nvPr/>
          </p:nvSpPr>
          <p:spPr>
            <a:xfrm>
              <a:off x="4069378" y="1598612"/>
              <a:ext cx="24541" cy="44448"/>
            </a:xfrm>
            <a:custGeom>
              <a:rect b="b" l="l" r="r" t="t"/>
              <a:pathLst>
                <a:path extrusionOk="0" h="1554" w="858">
                  <a:moveTo>
                    <a:pt x="0" y="0"/>
                  </a:moveTo>
                  <a:lnTo>
                    <a:pt x="0" y="1553"/>
                  </a:lnTo>
                  <a:lnTo>
                    <a:pt x="858" y="1553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6"/>
            <p:cNvSpPr/>
            <p:nvPr/>
          </p:nvSpPr>
          <p:spPr>
            <a:xfrm>
              <a:off x="4066719" y="1546242"/>
              <a:ext cx="49740" cy="66301"/>
            </a:xfrm>
            <a:custGeom>
              <a:rect b="b" l="l" r="r" t="t"/>
              <a:pathLst>
                <a:path extrusionOk="0" h="2318" w="1739">
                  <a:moveTo>
                    <a:pt x="580" y="0"/>
                  </a:moveTo>
                  <a:lnTo>
                    <a:pt x="1" y="1159"/>
                  </a:lnTo>
                  <a:lnTo>
                    <a:pt x="580" y="2318"/>
                  </a:lnTo>
                  <a:cubicBezTo>
                    <a:pt x="1159" y="2318"/>
                    <a:pt x="1739" y="1831"/>
                    <a:pt x="1739" y="1159"/>
                  </a:cubicBezTo>
                  <a:cubicBezTo>
                    <a:pt x="1739" y="487"/>
                    <a:pt x="1159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6"/>
            <p:cNvSpPr/>
            <p:nvPr/>
          </p:nvSpPr>
          <p:spPr>
            <a:xfrm>
              <a:off x="4050158" y="1546242"/>
              <a:ext cx="33150" cy="66301"/>
            </a:xfrm>
            <a:custGeom>
              <a:rect b="b" l="l" r="r" t="t"/>
              <a:pathLst>
                <a:path extrusionOk="0" h="2318" w="1159">
                  <a:moveTo>
                    <a:pt x="1159" y="0"/>
                  </a:moveTo>
                  <a:cubicBezTo>
                    <a:pt x="487" y="0"/>
                    <a:pt x="0" y="487"/>
                    <a:pt x="0" y="1159"/>
                  </a:cubicBezTo>
                  <a:cubicBezTo>
                    <a:pt x="0" y="1831"/>
                    <a:pt x="487" y="2318"/>
                    <a:pt x="1159" y="2318"/>
                  </a:cubicBezTo>
                  <a:lnTo>
                    <a:pt x="11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1" name="Google Shape;1051;p36"/>
          <p:cNvGrpSpPr/>
          <p:nvPr/>
        </p:nvGrpSpPr>
        <p:grpSpPr>
          <a:xfrm>
            <a:off x="7600325" y="2733830"/>
            <a:ext cx="355101" cy="309068"/>
            <a:chOff x="7383596" y="1963168"/>
            <a:chExt cx="409009" cy="355987"/>
          </a:xfrm>
        </p:grpSpPr>
        <p:sp>
          <p:nvSpPr>
            <p:cNvPr id="1052" name="Google Shape;1052;p36"/>
            <p:cNvSpPr/>
            <p:nvPr/>
          </p:nvSpPr>
          <p:spPr>
            <a:xfrm>
              <a:off x="7571165" y="1987680"/>
              <a:ext cx="221441" cy="331474"/>
            </a:xfrm>
            <a:custGeom>
              <a:rect b="b" l="l" r="r" t="t"/>
              <a:pathLst>
                <a:path extrusionOk="0" h="11589" w="7742">
                  <a:moveTo>
                    <a:pt x="580" y="1"/>
                  </a:moveTo>
                  <a:lnTo>
                    <a:pt x="1" y="11009"/>
                  </a:lnTo>
                  <a:lnTo>
                    <a:pt x="1739" y="11588"/>
                  </a:lnTo>
                  <a:lnTo>
                    <a:pt x="7741" y="1158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6"/>
            <p:cNvSpPr/>
            <p:nvPr/>
          </p:nvSpPr>
          <p:spPr>
            <a:xfrm>
              <a:off x="7383596" y="1963168"/>
              <a:ext cx="204193" cy="355987"/>
            </a:xfrm>
            <a:custGeom>
              <a:rect b="b" l="l" r="r" t="t"/>
              <a:pathLst>
                <a:path extrusionOk="0" h="12446" w="7139">
                  <a:moveTo>
                    <a:pt x="0" y="1"/>
                  </a:moveTo>
                  <a:lnTo>
                    <a:pt x="0" y="12445"/>
                  </a:lnTo>
                  <a:lnTo>
                    <a:pt x="5979" y="12445"/>
                  </a:lnTo>
                  <a:lnTo>
                    <a:pt x="7138" y="11866"/>
                  </a:lnTo>
                  <a:lnTo>
                    <a:pt x="7138" y="858"/>
                  </a:lnTo>
                  <a:lnTo>
                    <a:pt x="5701" y="858"/>
                  </a:lnTo>
                  <a:lnTo>
                    <a:pt x="5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6"/>
            <p:cNvSpPr/>
            <p:nvPr/>
          </p:nvSpPr>
          <p:spPr>
            <a:xfrm>
              <a:off x="7571165" y="2062587"/>
              <a:ext cx="102111" cy="256564"/>
            </a:xfrm>
            <a:custGeom>
              <a:rect b="b" l="l" r="r" t="t"/>
              <a:pathLst>
                <a:path extrusionOk="0" h="8970" w="3570">
                  <a:moveTo>
                    <a:pt x="1461" y="1"/>
                  </a:moveTo>
                  <a:lnTo>
                    <a:pt x="1461" y="2504"/>
                  </a:lnTo>
                  <a:lnTo>
                    <a:pt x="580" y="2504"/>
                  </a:lnTo>
                  <a:lnTo>
                    <a:pt x="1" y="4450"/>
                  </a:lnTo>
                  <a:lnTo>
                    <a:pt x="580" y="8969"/>
                  </a:lnTo>
                  <a:lnTo>
                    <a:pt x="1739" y="8969"/>
                  </a:lnTo>
                  <a:lnTo>
                    <a:pt x="1739" y="5493"/>
                  </a:lnTo>
                  <a:cubicBezTo>
                    <a:pt x="2805" y="5030"/>
                    <a:pt x="3570" y="3964"/>
                    <a:pt x="3570" y="2805"/>
                  </a:cubicBezTo>
                  <a:cubicBezTo>
                    <a:pt x="3570" y="1438"/>
                    <a:pt x="2712" y="395"/>
                    <a:pt x="14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6"/>
            <p:cNvSpPr/>
            <p:nvPr/>
          </p:nvSpPr>
          <p:spPr>
            <a:xfrm>
              <a:off x="7502235" y="2062587"/>
              <a:ext cx="85550" cy="256564"/>
            </a:xfrm>
            <a:custGeom>
              <a:rect b="b" l="l" r="r" t="t"/>
              <a:pathLst>
                <a:path extrusionOk="0" h="8970" w="2991">
                  <a:moveTo>
                    <a:pt x="2133" y="1"/>
                  </a:moveTo>
                  <a:cubicBezTo>
                    <a:pt x="881" y="395"/>
                    <a:pt x="1" y="1438"/>
                    <a:pt x="1" y="2805"/>
                  </a:cubicBezTo>
                  <a:cubicBezTo>
                    <a:pt x="1" y="3964"/>
                    <a:pt x="765" y="5030"/>
                    <a:pt x="1831" y="5493"/>
                  </a:cubicBezTo>
                  <a:lnTo>
                    <a:pt x="1831" y="8969"/>
                  </a:lnTo>
                  <a:lnTo>
                    <a:pt x="2990" y="8969"/>
                  </a:lnTo>
                  <a:lnTo>
                    <a:pt x="2990" y="2504"/>
                  </a:lnTo>
                  <a:lnTo>
                    <a:pt x="2133" y="2504"/>
                  </a:lnTo>
                  <a:lnTo>
                    <a:pt x="21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6" name="Google Shape;1056;p36"/>
          <p:cNvGrpSpPr/>
          <p:nvPr/>
        </p:nvGrpSpPr>
        <p:grpSpPr>
          <a:xfrm>
            <a:off x="5240294" y="2712254"/>
            <a:ext cx="355101" cy="352218"/>
            <a:chOff x="3075107" y="3153624"/>
            <a:chExt cx="409009" cy="405688"/>
          </a:xfrm>
        </p:grpSpPr>
        <p:sp>
          <p:nvSpPr>
            <p:cNvPr id="1057" name="Google Shape;1057;p36"/>
            <p:cNvSpPr/>
            <p:nvPr/>
          </p:nvSpPr>
          <p:spPr>
            <a:xfrm>
              <a:off x="3262704" y="3172844"/>
              <a:ext cx="221412" cy="226732"/>
            </a:xfrm>
            <a:custGeom>
              <a:rect b="b" l="l" r="r" t="t"/>
              <a:pathLst>
                <a:path extrusionOk="0" h="7927" w="7741">
                  <a:moveTo>
                    <a:pt x="579" y="1"/>
                  </a:moveTo>
                  <a:lnTo>
                    <a:pt x="0" y="4242"/>
                  </a:lnTo>
                  <a:lnTo>
                    <a:pt x="579" y="7927"/>
                  </a:lnTo>
                  <a:lnTo>
                    <a:pt x="5516" y="7927"/>
                  </a:lnTo>
                  <a:cubicBezTo>
                    <a:pt x="6675" y="7927"/>
                    <a:pt x="7741" y="6953"/>
                    <a:pt x="7741" y="5702"/>
                  </a:cubicBezTo>
                  <a:cubicBezTo>
                    <a:pt x="7741" y="4450"/>
                    <a:pt x="6767" y="3477"/>
                    <a:pt x="5516" y="3477"/>
                  </a:cubicBezTo>
                  <a:cubicBezTo>
                    <a:pt x="5423" y="2133"/>
                    <a:pt x="4264" y="974"/>
                    <a:pt x="2897" y="974"/>
                  </a:cubicBezTo>
                  <a:cubicBezTo>
                    <a:pt x="2410" y="974"/>
                    <a:pt x="2040" y="1067"/>
                    <a:pt x="1646" y="1252"/>
                  </a:cubicBezTo>
                  <a:cubicBezTo>
                    <a:pt x="1460" y="766"/>
                    <a:pt x="1066" y="279"/>
                    <a:pt x="5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6"/>
            <p:cNvSpPr/>
            <p:nvPr/>
          </p:nvSpPr>
          <p:spPr>
            <a:xfrm>
              <a:off x="3075107" y="3153624"/>
              <a:ext cx="204193" cy="245953"/>
            </a:xfrm>
            <a:custGeom>
              <a:rect b="b" l="l" r="r" t="t"/>
              <a:pathLst>
                <a:path extrusionOk="0" h="8599" w="7139">
                  <a:moveTo>
                    <a:pt x="5215" y="1"/>
                  </a:moveTo>
                  <a:cubicBezTo>
                    <a:pt x="3291" y="1"/>
                    <a:pt x="1739" y="1530"/>
                    <a:pt x="1739" y="3384"/>
                  </a:cubicBezTo>
                  <a:cubicBezTo>
                    <a:pt x="1739" y="3662"/>
                    <a:pt x="1831" y="3964"/>
                    <a:pt x="1831" y="4149"/>
                  </a:cubicBezTo>
                  <a:cubicBezTo>
                    <a:pt x="858" y="4334"/>
                    <a:pt x="1" y="5308"/>
                    <a:pt x="1" y="6374"/>
                  </a:cubicBezTo>
                  <a:cubicBezTo>
                    <a:pt x="1" y="7625"/>
                    <a:pt x="1067" y="8599"/>
                    <a:pt x="2225" y="8599"/>
                  </a:cubicBezTo>
                  <a:lnTo>
                    <a:pt x="7138" y="8599"/>
                  </a:lnTo>
                  <a:lnTo>
                    <a:pt x="7138" y="673"/>
                  </a:lnTo>
                  <a:cubicBezTo>
                    <a:pt x="6559" y="186"/>
                    <a:pt x="5887" y="1"/>
                    <a:pt x="5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6"/>
            <p:cNvSpPr/>
            <p:nvPr/>
          </p:nvSpPr>
          <p:spPr>
            <a:xfrm>
              <a:off x="3177186" y="3487691"/>
              <a:ext cx="102111" cy="71621"/>
            </a:xfrm>
            <a:custGeom>
              <a:rect b="b" l="l" r="r" t="t"/>
              <a:pathLst>
                <a:path extrusionOk="0" h="2504" w="3570">
                  <a:moveTo>
                    <a:pt x="1924" y="1"/>
                  </a:moveTo>
                  <a:lnTo>
                    <a:pt x="0" y="974"/>
                  </a:lnTo>
                  <a:cubicBezTo>
                    <a:pt x="881" y="1924"/>
                    <a:pt x="2133" y="2504"/>
                    <a:pt x="3569" y="2504"/>
                  </a:cubicBezTo>
                  <a:lnTo>
                    <a:pt x="19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6"/>
            <p:cNvSpPr/>
            <p:nvPr/>
          </p:nvSpPr>
          <p:spPr>
            <a:xfrm>
              <a:off x="3144037" y="3412812"/>
              <a:ext cx="77599" cy="102769"/>
            </a:xfrm>
            <a:custGeom>
              <a:rect b="b" l="l" r="r" t="t"/>
              <a:pathLst>
                <a:path extrusionOk="0" h="3593" w="2713">
                  <a:moveTo>
                    <a:pt x="2712" y="0"/>
                  </a:moveTo>
                  <a:lnTo>
                    <a:pt x="1" y="394"/>
                  </a:lnTo>
                  <a:cubicBezTo>
                    <a:pt x="1" y="1646"/>
                    <a:pt x="487" y="2712"/>
                    <a:pt x="1159" y="3592"/>
                  </a:cubicBezTo>
                  <a:cubicBezTo>
                    <a:pt x="1646" y="3291"/>
                    <a:pt x="2133" y="3106"/>
                    <a:pt x="2712" y="2897"/>
                  </a:cubicBezTo>
                  <a:lnTo>
                    <a:pt x="27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6"/>
            <p:cNvSpPr/>
            <p:nvPr/>
          </p:nvSpPr>
          <p:spPr>
            <a:xfrm>
              <a:off x="3144037" y="3333270"/>
              <a:ext cx="94159" cy="90842"/>
            </a:xfrm>
            <a:custGeom>
              <a:rect b="b" l="l" r="r" t="t"/>
              <a:pathLst>
                <a:path extrusionOk="0" h="3176" w="3292">
                  <a:moveTo>
                    <a:pt x="1159" y="0"/>
                  </a:moveTo>
                  <a:cubicBezTo>
                    <a:pt x="487" y="858"/>
                    <a:pt x="1" y="2016"/>
                    <a:pt x="1" y="3175"/>
                  </a:cubicBezTo>
                  <a:lnTo>
                    <a:pt x="2318" y="3175"/>
                  </a:lnTo>
                  <a:lnTo>
                    <a:pt x="3292" y="278"/>
                  </a:lnTo>
                  <a:lnTo>
                    <a:pt x="11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6"/>
            <p:cNvSpPr/>
            <p:nvPr/>
          </p:nvSpPr>
          <p:spPr>
            <a:xfrm>
              <a:off x="3177186" y="3288852"/>
              <a:ext cx="102111" cy="63669"/>
            </a:xfrm>
            <a:custGeom>
              <a:rect b="b" l="l" r="r" t="t"/>
              <a:pathLst>
                <a:path extrusionOk="0" h="2226" w="3570">
                  <a:moveTo>
                    <a:pt x="3569" y="0"/>
                  </a:moveTo>
                  <a:cubicBezTo>
                    <a:pt x="2133" y="0"/>
                    <a:pt x="881" y="580"/>
                    <a:pt x="0" y="1553"/>
                  </a:cubicBezTo>
                  <a:cubicBezTo>
                    <a:pt x="487" y="1831"/>
                    <a:pt x="974" y="2017"/>
                    <a:pt x="1553" y="2225"/>
                  </a:cubicBezTo>
                  <a:lnTo>
                    <a:pt x="35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6"/>
            <p:cNvSpPr/>
            <p:nvPr/>
          </p:nvSpPr>
          <p:spPr>
            <a:xfrm>
              <a:off x="3279264" y="3487691"/>
              <a:ext cx="102111" cy="71621"/>
            </a:xfrm>
            <a:custGeom>
              <a:rect b="b" l="l" r="r" t="t"/>
              <a:pathLst>
                <a:path extrusionOk="0" h="2504" w="3570">
                  <a:moveTo>
                    <a:pt x="1646" y="1"/>
                  </a:moveTo>
                  <a:lnTo>
                    <a:pt x="0" y="2504"/>
                  </a:lnTo>
                  <a:cubicBezTo>
                    <a:pt x="1461" y="2504"/>
                    <a:pt x="2712" y="1924"/>
                    <a:pt x="3569" y="974"/>
                  </a:cubicBezTo>
                  <a:lnTo>
                    <a:pt x="16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6"/>
            <p:cNvSpPr/>
            <p:nvPr/>
          </p:nvSpPr>
          <p:spPr>
            <a:xfrm>
              <a:off x="3337583" y="3412812"/>
              <a:ext cx="76941" cy="102769"/>
            </a:xfrm>
            <a:custGeom>
              <a:rect b="b" l="l" r="r" t="t"/>
              <a:pathLst>
                <a:path extrusionOk="0" h="3593" w="2690">
                  <a:moveTo>
                    <a:pt x="1" y="0"/>
                  </a:moveTo>
                  <a:lnTo>
                    <a:pt x="1" y="2897"/>
                  </a:lnTo>
                  <a:cubicBezTo>
                    <a:pt x="580" y="3106"/>
                    <a:pt x="1067" y="3291"/>
                    <a:pt x="1530" y="3592"/>
                  </a:cubicBezTo>
                  <a:cubicBezTo>
                    <a:pt x="2226" y="2712"/>
                    <a:pt x="2689" y="1646"/>
                    <a:pt x="2689" y="39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6"/>
            <p:cNvSpPr/>
            <p:nvPr/>
          </p:nvSpPr>
          <p:spPr>
            <a:xfrm>
              <a:off x="3321022" y="3333270"/>
              <a:ext cx="93502" cy="90842"/>
            </a:xfrm>
            <a:custGeom>
              <a:rect b="b" l="l" r="r" t="t"/>
              <a:pathLst>
                <a:path extrusionOk="0" h="3176" w="3269">
                  <a:moveTo>
                    <a:pt x="2109" y="0"/>
                  </a:moveTo>
                  <a:lnTo>
                    <a:pt x="1" y="278"/>
                  </a:lnTo>
                  <a:lnTo>
                    <a:pt x="951" y="3175"/>
                  </a:lnTo>
                  <a:lnTo>
                    <a:pt x="3268" y="3175"/>
                  </a:lnTo>
                  <a:cubicBezTo>
                    <a:pt x="3268" y="2016"/>
                    <a:pt x="2805" y="858"/>
                    <a:pt x="21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6"/>
            <p:cNvSpPr/>
            <p:nvPr/>
          </p:nvSpPr>
          <p:spPr>
            <a:xfrm>
              <a:off x="3279264" y="3288852"/>
              <a:ext cx="102111" cy="63669"/>
            </a:xfrm>
            <a:custGeom>
              <a:rect b="b" l="l" r="r" t="t"/>
              <a:pathLst>
                <a:path extrusionOk="0" h="2226" w="3570">
                  <a:moveTo>
                    <a:pt x="0" y="0"/>
                  </a:moveTo>
                  <a:lnTo>
                    <a:pt x="2040" y="2225"/>
                  </a:lnTo>
                  <a:cubicBezTo>
                    <a:pt x="2619" y="2017"/>
                    <a:pt x="3106" y="1831"/>
                    <a:pt x="3569" y="1553"/>
                  </a:cubicBezTo>
                  <a:cubicBezTo>
                    <a:pt x="2712" y="580"/>
                    <a:pt x="1461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6"/>
            <p:cNvSpPr/>
            <p:nvPr/>
          </p:nvSpPr>
          <p:spPr>
            <a:xfrm>
              <a:off x="3268653" y="3479081"/>
              <a:ext cx="68961" cy="80230"/>
            </a:xfrm>
            <a:custGeom>
              <a:rect b="b" l="l" r="r" t="t"/>
              <a:pathLst>
                <a:path extrusionOk="0" h="2805" w="2411">
                  <a:moveTo>
                    <a:pt x="1" y="1"/>
                  </a:moveTo>
                  <a:lnTo>
                    <a:pt x="371" y="2805"/>
                  </a:lnTo>
                  <a:cubicBezTo>
                    <a:pt x="1159" y="2805"/>
                    <a:pt x="1924" y="1947"/>
                    <a:pt x="2411" y="58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6"/>
            <p:cNvSpPr/>
            <p:nvPr/>
          </p:nvSpPr>
          <p:spPr>
            <a:xfrm>
              <a:off x="3268653" y="3412812"/>
              <a:ext cx="79572" cy="82890"/>
            </a:xfrm>
            <a:custGeom>
              <a:rect b="b" l="l" r="r" t="t"/>
              <a:pathLst>
                <a:path extrusionOk="0" h="2898" w="2782">
                  <a:moveTo>
                    <a:pt x="1" y="0"/>
                  </a:moveTo>
                  <a:lnTo>
                    <a:pt x="371" y="2712"/>
                  </a:lnTo>
                  <a:cubicBezTo>
                    <a:pt x="1044" y="2712"/>
                    <a:pt x="1832" y="2804"/>
                    <a:pt x="2411" y="2897"/>
                  </a:cubicBezTo>
                  <a:cubicBezTo>
                    <a:pt x="2689" y="2225"/>
                    <a:pt x="2782" y="1367"/>
                    <a:pt x="2782" y="39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6"/>
            <p:cNvSpPr/>
            <p:nvPr/>
          </p:nvSpPr>
          <p:spPr>
            <a:xfrm>
              <a:off x="3268653" y="3349831"/>
              <a:ext cx="79572" cy="74281"/>
            </a:xfrm>
            <a:custGeom>
              <a:rect b="b" l="l" r="r" t="t"/>
              <a:pathLst>
                <a:path extrusionOk="0" h="2597" w="2782">
                  <a:moveTo>
                    <a:pt x="1" y="1"/>
                  </a:moveTo>
                  <a:lnTo>
                    <a:pt x="371" y="2596"/>
                  </a:lnTo>
                  <a:lnTo>
                    <a:pt x="2782" y="2596"/>
                  </a:lnTo>
                  <a:cubicBezTo>
                    <a:pt x="2782" y="1739"/>
                    <a:pt x="2689" y="858"/>
                    <a:pt x="2411" y="9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6"/>
            <p:cNvSpPr/>
            <p:nvPr/>
          </p:nvSpPr>
          <p:spPr>
            <a:xfrm>
              <a:off x="3268653" y="3288852"/>
              <a:ext cx="68961" cy="71621"/>
            </a:xfrm>
            <a:custGeom>
              <a:rect b="b" l="l" r="r" t="t"/>
              <a:pathLst>
                <a:path extrusionOk="0" h="2504" w="2411">
                  <a:moveTo>
                    <a:pt x="371" y="0"/>
                  </a:moveTo>
                  <a:lnTo>
                    <a:pt x="1" y="1252"/>
                  </a:lnTo>
                  <a:lnTo>
                    <a:pt x="371" y="2503"/>
                  </a:lnTo>
                  <a:cubicBezTo>
                    <a:pt x="1044" y="2503"/>
                    <a:pt x="1832" y="2411"/>
                    <a:pt x="2411" y="2225"/>
                  </a:cubicBezTo>
                  <a:cubicBezTo>
                    <a:pt x="1924" y="858"/>
                    <a:pt x="1159" y="0"/>
                    <a:pt x="3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6"/>
            <p:cNvSpPr/>
            <p:nvPr/>
          </p:nvSpPr>
          <p:spPr>
            <a:xfrm>
              <a:off x="3221604" y="3490350"/>
              <a:ext cx="57691" cy="68961"/>
            </a:xfrm>
            <a:custGeom>
              <a:rect b="b" l="l" r="r" t="t"/>
              <a:pathLst>
                <a:path extrusionOk="0" h="2411" w="2017">
                  <a:moveTo>
                    <a:pt x="2016" y="1"/>
                  </a:moveTo>
                  <a:cubicBezTo>
                    <a:pt x="1344" y="1"/>
                    <a:pt x="672" y="93"/>
                    <a:pt x="0" y="186"/>
                  </a:cubicBezTo>
                  <a:cubicBezTo>
                    <a:pt x="487" y="1553"/>
                    <a:pt x="1252" y="2411"/>
                    <a:pt x="2016" y="2411"/>
                  </a:cubicBezTo>
                  <a:lnTo>
                    <a:pt x="20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6"/>
            <p:cNvSpPr/>
            <p:nvPr/>
          </p:nvSpPr>
          <p:spPr>
            <a:xfrm>
              <a:off x="3210335" y="3424081"/>
              <a:ext cx="68961" cy="71621"/>
            </a:xfrm>
            <a:custGeom>
              <a:rect b="b" l="l" r="r" t="t"/>
              <a:pathLst>
                <a:path extrusionOk="0" h="2504" w="2411">
                  <a:moveTo>
                    <a:pt x="0" y="0"/>
                  </a:moveTo>
                  <a:cubicBezTo>
                    <a:pt x="0" y="973"/>
                    <a:pt x="93" y="1831"/>
                    <a:pt x="394" y="2503"/>
                  </a:cubicBezTo>
                  <a:cubicBezTo>
                    <a:pt x="1066" y="2410"/>
                    <a:pt x="1738" y="2318"/>
                    <a:pt x="2410" y="2318"/>
                  </a:cubicBezTo>
                  <a:lnTo>
                    <a:pt x="24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6"/>
            <p:cNvSpPr/>
            <p:nvPr/>
          </p:nvSpPr>
          <p:spPr>
            <a:xfrm>
              <a:off x="3221604" y="3288852"/>
              <a:ext cx="57691" cy="71621"/>
            </a:xfrm>
            <a:custGeom>
              <a:rect b="b" l="l" r="r" t="t"/>
              <a:pathLst>
                <a:path extrusionOk="0" h="2504" w="2017">
                  <a:moveTo>
                    <a:pt x="2016" y="0"/>
                  </a:moveTo>
                  <a:cubicBezTo>
                    <a:pt x="1252" y="0"/>
                    <a:pt x="487" y="858"/>
                    <a:pt x="0" y="2225"/>
                  </a:cubicBezTo>
                  <a:cubicBezTo>
                    <a:pt x="672" y="2411"/>
                    <a:pt x="1344" y="2503"/>
                    <a:pt x="2016" y="2503"/>
                  </a:cubicBezTo>
                  <a:lnTo>
                    <a:pt x="20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6"/>
            <p:cNvSpPr/>
            <p:nvPr/>
          </p:nvSpPr>
          <p:spPr>
            <a:xfrm>
              <a:off x="3210335" y="3352491"/>
              <a:ext cx="68961" cy="71621"/>
            </a:xfrm>
            <a:custGeom>
              <a:rect b="b" l="l" r="r" t="t"/>
              <a:pathLst>
                <a:path extrusionOk="0" h="2504" w="2411">
                  <a:moveTo>
                    <a:pt x="394" y="0"/>
                  </a:moveTo>
                  <a:cubicBezTo>
                    <a:pt x="93" y="765"/>
                    <a:pt x="0" y="1646"/>
                    <a:pt x="0" y="2503"/>
                  </a:cubicBezTo>
                  <a:lnTo>
                    <a:pt x="2410" y="2503"/>
                  </a:lnTo>
                  <a:lnTo>
                    <a:pt x="2410" y="278"/>
                  </a:lnTo>
                  <a:cubicBezTo>
                    <a:pt x="1738" y="278"/>
                    <a:pt x="1066" y="186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5" name="Google Shape;1075;p36"/>
          <p:cNvGrpSpPr/>
          <p:nvPr/>
        </p:nvGrpSpPr>
        <p:grpSpPr>
          <a:xfrm>
            <a:off x="6409083" y="3702790"/>
            <a:ext cx="355125" cy="355102"/>
            <a:chOff x="4798486" y="3758147"/>
            <a:chExt cx="409036" cy="409009"/>
          </a:xfrm>
        </p:grpSpPr>
        <p:sp>
          <p:nvSpPr>
            <p:cNvPr id="1076" name="Google Shape;1076;p36"/>
            <p:cNvSpPr/>
            <p:nvPr/>
          </p:nvSpPr>
          <p:spPr>
            <a:xfrm>
              <a:off x="5011280" y="3758147"/>
              <a:ext cx="196242" cy="110720"/>
            </a:xfrm>
            <a:custGeom>
              <a:rect b="b" l="l" r="r" t="t"/>
              <a:pathLst>
                <a:path extrusionOk="0" h="3871" w="6861">
                  <a:moveTo>
                    <a:pt x="580" y="0"/>
                  </a:moveTo>
                  <a:lnTo>
                    <a:pt x="0" y="3871"/>
                  </a:lnTo>
                  <a:lnTo>
                    <a:pt x="6860" y="3291"/>
                  </a:lnTo>
                  <a:lnTo>
                    <a:pt x="68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6"/>
            <p:cNvSpPr/>
            <p:nvPr/>
          </p:nvSpPr>
          <p:spPr>
            <a:xfrm>
              <a:off x="4850855" y="3758147"/>
              <a:ext cx="177021" cy="110720"/>
            </a:xfrm>
            <a:custGeom>
              <a:rect b="b" l="l" r="r" t="t"/>
              <a:pathLst>
                <a:path extrusionOk="0" h="3871" w="6189">
                  <a:moveTo>
                    <a:pt x="1" y="0"/>
                  </a:moveTo>
                  <a:lnTo>
                    <a:pt x="1" y="3291"/>
                  </a:lnTo>
                  <a:lnTo>
                    <a:pt x="6189" y="3871"/>
                  </a:lnTo>
                  <a:lnTo>
                    <a:pt x="6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6"/>
            <p:cNvSpPr/>
            <p:nvPr/>
          </p:nvSpPr>
          <p:spPr>
            <a:xfrm>
              <a:off x="5011280" y="3852275"/>
              <a:ext cx="196242" cy="196213"/>
            </a:xfrm>
            <a:custGeom>
              <a:rect b="b" l="l" r="r" t="t"/>
              <a:pathLst>
                <a:path extrusionOk="0" h="6860" w="6861">
                  <a:moveTo>
                    <a:pt x="580" y="0"/>
                  </a:moveTo>
                  <a:lnTo>
                    <a:pt x="0" y="3476"/>
                  </a:lnTo>
                  <a:lnTo>
                    <a:pt x="580" y="6860"/>
                  </a:lnTo>
                  <a:lnTo>
                    <a:pt x="6860" y="6860"/>
                  </a:lnTo>
                  <a:lnTo>
                    <a:pt x="68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6"/>
            <p:cNvSpPr/>
            <p:nvPr/>
          </p:nvSpPr>
          <p:spPr>
            <a:xfrm>
              <a:off x="4850855" y="3852275"/>
              <a:ext cx="177021" cy="196213"/>
            </a:xfrm>
            <a:custGeom>
              <a:rect b="b" l="l" r="r" t="t"/>
              <a:pathLst>
                <a:path extrusionOk="0" h="6860" w="6189">
                  <a:moveTo>
                    <a:pt x="1" y="0"/>
                  </a:moveTo>
                  <a:lnTo>
                    <a:pt x="1" y="6860"/>
                  </a:lnTo>
                  <a:lnTo>
                    <a:pt x="6189" y="6860"/>
                  </a:lnTo>
                  <a:lnTo>
                    <a:pt x="61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6"/>
            <p:cNvSpPr/>
            <p:nvPr/>
          </p:nvSpPr>
          <p:spPr>
            <a:xfrm>
              <a:off x="4886664" y="3793928"/>
              <a:ext cx="27859" cy="22567"/>
            </a:xfrm>
            <a:custGeom>
              <a:rect b="b" l="l" r="r" t="t"/>
              <a:pathLst>
                <a:path extrusionOk="0" h="789" w="974">
                  <a:moveTo>
                    <a:pt x="0" y="1"/>
                  </a:moveTo>
                  <a:lnTo>
                    <a:pt x="0" y="789"/>
                  </a:lnTo>
                  <a:lnTo>
                    <a:pt x="974" y="789"/>
                  </a:lnTo>
                  <a:lnTo>
                    <a:pt x="9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6"/>
            <p:cNvSpPr/>
            <p:nvPr/>
          </p:nvSpPr>
          <p:spPr>
            <a:xfrm>
              <a:off x="4939033" y="3793928"/>
              <a:ext cx="25199" cy="22567"/>
            </a:xfrm>
            <a:custGeom>
              <a:rect b="b" l="l" r="r" t="t"/>
              <a:pathLst>
                <a:path extrusionOk="0" h="789" w="881">
                  <a:moveTo>
                    <a:pt x="0" y="1"/>
                  </a:moveTo>
                  <a:lnTo>
                    <a:pt x="0" y="789"/>
                  </a:lnTo>
                  <a:lnTo>
                    <a:pt x="881" y="789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6"/>
            <p:cNvSpPr/>
            <p:nvPr/>
          </p:nvSpPr>
          <p:spPr>
            <a:xfrm>
              <a:off x="4988742" y="3793928"/>
              <a:ext cx="25199" cy="22567"/>
            </a:xfrm>
            <a:custGeom>
              <a:rect b="b" l="l" r="r" t="t"/>
              <a:pathLst>
                <a:path extrusionOk="0" h="789" w="881">
                  <a:moveTo>
                    <a:pt x="0" y="1"/>
                  </a:moveTo>
                  <a:lnTo>
                    <a:pt x="0" y="789"/>
                  </a:lnTo>
                  <a:lnTo>
                    <a:pt x="881" y="789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6"/>
            <p:cNvSpPr/>
            <p:nvPr/>
          </p:nvSpPr>
          <p:spPr>
            <a:xfrm>
              <a:off x="4961571" y="3876787"/>
              <a:ext cx="192924" cy="108089"/>
            </a:xfrm>
            <a:custGeom>
              <a:rect b="b" l="l" r="r" t="t"/>
              <a:pathLst>
                <a:path extrusionOk="0" h="3779" w="6745">
                  <a:moveTo>
                    <a:pt x="579" y="1"/>
                  </a:moveTo>
                  <a:lnTo>
                    <a:pt x="0" y="3778"/>
                  </a:lnTo>
                  <a:lnTo>
                    <a:pt x="6744" y="3291"/>
                  </a:lnTo>
                  <a:lnTo>
                    <a:pt x="67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6"/>
            <p:cNvSpPr/>
            <p:nvPr/>
          </p:nvSpPr>
          <p:spPr>
            <a:xfrm>
              <a:off x="4798486" y="3876787"/>
              <a:ext cx="179681" cy="108089"/>
            </a:xfrm>
            <a:custGeom>
              <a:rect b="b" l="l" r="r" t="t"/>
              <a:pathLst>
                <a:path extrusionOk="0" h="3779" w="6282">
                  <a:moveTo>
                    <a:pt x="1" y="1"/>
                  </a:moveTo>
                  <a:lnTo>
                    <a:pt x="1" y="3291"/>
                  </a:lnTo>
                  <a:lnTo>
                    <a:pt x="6281" y="3778"/>
                  </a:lnTo>
                  <a:lnTo>
                    <a:pt x="62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6"/>
            <p:cNvSpPr/>
            <p:nvPr/>
          </p:nvSpPr>
          <p:spPr>
            <a:xfrm>
              <a:off x="4961571" y="3970915"/>
              <a:ext cx="192924" cy="196242"/>
            </a:xfrm>
            <a:custGeom>
              <a:rect b="b" l="l" r="r" t="t"/>
              <a:pathLst>
                <a:path extrusionOk="0" h="6861" w="6745">
                  <a:moveTo>
                    <a:pt x="579" y="0"/>
                  </a:moveTo>
                  <a:lnTo>
                    <a:pt x="0" y="3384"/>
                  </a:lnTo>
                  <a:lnTo>
                    <a:pt x="579" y="6860"/>
                  </a:lnTo>
                  <a:lnTo>
                    <a:pt x="6744" y="6860"/>
                  </a:lnTo>
                  <a:lnTo>
                    <a:pt x="67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6"/>
            <p:cNvSpPr/>
            <p:nvPr/>
          </p:nvSpPr>
          <p:spPr>
            <a:xfrm>
              <a:off x="4798486" y="3970915"/>
              <a:ext cx="179681" cy="196242"/>
            </a:xfrm>
            <a:custGeom>
              <a:rect b="b" l="l" r="r" t="t"/>
              <a:pathLst>
                <a:path extrusionOk="0" h="6861" w="6282">
                  <a:moveTo>
                    <a:pt x="1" y="0"/>
                  </a:moveTo>
                  <a:lnTo>
                    <a:pt x="1" y="6860"/>
                  </a:lnTo>
                  <a:lnTo>
                    <a:pt x="6281" y="6860"/>
                  </a:lnTo>
                  <a:lnTo>
                    <a:pt x="62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6"/>
            <p:cNvSpPr/>
            <p:nvPr/>
          </p:nvSpPr>
          <p:spPr>
            <a:xfrm>
              <a:off x="4836955" y="3909936"/>
              <a:ext cx="25199" cy="25227"/>
            </a:xfrm>
            <a:custGeom>
              <a:rect b="b" l="l" r="r" t="t"/>
              <a:pathLst>
                <a:path extrusionOk="0" h="882" w="881">
                  <a:moveTo>
                    <a:pt x="0" y="0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6"/>
            <p:cNvSpPr/>
            <p:nvPr/>
          </p:nvSpPr>
          <p:spPr>
            <a:xfrm>
              <a:off x="4886664" y="3909936"/>
              <a:ext cx="27859" cy="25227"/>
            </a:xfrm>
            <a:custGeom>
              <a:rect b="b" l="l" r="r" t="t"/>
              <a:pathLst>
                <a:path extrusionOk="0" h="882" w="974">
                  <a:moveTo>
                    <a:pt x="0" y="0"/>
                  </a:moveTo>
                  <a:lnTo>
                    <a:pt x="0" y="881"/>
                  </a:lnTo>
                  <a:lnTo>
                    <a:pt x="974" y="881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6"/>
            <p:cNvSpPr/>
            <p:nvPr/>
          </p:nvSpPr>
          <p:spPr>
            <a:xfrm>
              <a:off x="4939033" y="3909936"/>
              <a:ext cx="25199" cy="25227"/>
            </a:xfrm>
            <a:custGeom>
              <a:rect b="b" l="l" r="r" t="t"/>
              <a:pathLst>
                <a:path extrusionOk="0" h="882" w="881">
                  <a:moveTo>
                    <a:pt x="0" y="0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6"/>
            <p:cNvSpPr/>
            <p:nvPr/>
          </p:nvSpPr>
          <p:spPr>
            <a:xfrm>
              <a:off x="4988742" y="4056433"/>
              <a:ext cx="129941" cy="22539"/>
            </a:xfrm>
            <a:custGeom>
              <a:rect b="b" l="l" r="r" t="t"/>
              <a:pathLst>
                <a:path extrusionOk="0" h="788" w="4543">
                  <a:moveTo>
                    <a:pt x="0" y="0"/>
                  </a:moveTo>
                  <a:lnTo>
                    <a:pt x="0" y="788"/>
                  </a:lnTo>
                  <a:lnTo>
                    <a:pt x="4543" y="788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6"/>
            <p:cNvSpPr/>
            <p:nvPr/>
          </p:nvSpPr>
          <p:spPr>
            <a:xfrm>
              <a:off x="4836955" y="4056433"/>
              <a:ext cx="127281" cy="22539"/>
            </a:xfrm>
            <a:custGeom>
              <a:rect b="b" l="l" r="r" t="t"/>
              <a:pathLst>
                <a:path extrusionOk="0" h="788" w="4450">
                  <a:moveTo>
                    <a:pt x="0" y="0"/>
                  </a:moveTo>
                  <a:lnTo>
                    <a:pt x="0" y="788"/>
                  </a:lnTo>
                  <a:lnTo>
                    <a:pt x="4450" y="788"/>
                  </a:lnTo>
                  <a:lnTo>
                    <a:pt x="4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6"/>
            <p:cNvSpPr/>
            <p:nvPr/>
          </p:nvSpPr>
          <p:spPr>
            <a:xfrm>
              <a:off x="4836955" y="4004064"/>
              <a:ext cx="41788" cy="25199"/>
            </a:xfrm>
            <a:custGeom>
              <a:rect b="b" l="l" r="r" t="t"/>
              <a:pathLst>
                <a:path extrusionOk="0" h="881" w="1461">
                  <a:moveTo>
                    <a:pt x="0" y="0"/>
                  </a:moveTo>
                  <a:lnTo>
                    <a:pt x="0" y="881"/>
                  </a:lnTo>
                  <a:lnTo>
                    <a:pt x="1460" y="881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6"/>
            <p:cNvSpPr/>
            <p:nvPr/>
          </p:nvSpPr>
          <p:spPr>
            <a:xfrm>
              <a:off x="5074919" y="4004064"/>
              <a:ext cx="43762" cy="25199"/>
            </a:xfrm>
            <a:custGeom>
              <a:rect b="b" l="l" r="r" t="t"/>
              <a:pathLst>
                <a:path extrusionOk="0" h="881" w="1530">
                  <a:moveTo>
                    <a:pt x="0" y="0"/>
                  </a:moveTo>
                  <a:lnTo>
                    <a:pt x="0" y="881"/>
                  </a:lnTo>
                  <a:lnTo>
                    <a:pt x="1530" y="881"/>
                  </a:lnTo>
                  <a:lnTo>
                    <a:pt x="15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6"/>
            <p:cNvSpPr/>
            <p:nvPr/>
          </p:nvSpPr>
          <p:spPr>
            <a:xfrm>
              <a:off x="4836955" y="4106143"/>
              <a:ext cx="41788" cy="25199"/>
            </a:xfrm>
            <a:custGeom>
              <a:rect b="b" l="l" r="r" t="t"/>
              <a:pathLst>
                <a:path extrusionOk="0" h="881" w="1461">
                  <a:moveTo>
                    <a:pt x="0" y="0"/>
                  </a:moveTo>
                  <a:lnTo>
                    <a:pt x="0" y="881"/>
                  </a:lnTo>
                  <a:lnTo>
                    <a:pt x="1460" y="881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6"/>
            <p:cNvSpPr/>
            <p:nvPr/>
          </p:nvSpPr>
          <p:spPr>
            <a:xfrm>
              <a:off x="5074919" y="4106143"/>
              <a:ext cx="43762" cy="25199"/>
            </a:xfrm>
            <a:custGeom>
              <a:rect b="b" l="l" r="r" t="t"/>
              <a:pathLst>
                <a:path extrusionOk="0" h="881" w="1530">
                  <a:moveTo>
                    <a:pt x="0" y="0"/>
                  </a:moveTo>
                  <a:lnTo>
                    <a:pt x="0" y="881"/>
                  </a:lnTo>
                  <a:lnTo>
                    <a:pt x="1530" y="881"/>
                  </a:lnTo>
                  <a:lnTo>
                    <a:pt x="15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6"/>
            <p:cNvSpPr/>
            <p:nvPr/>
          </p:nvSpPr>
          <p:spPr>
            <a:xfrm>
              <a:off x="4969522" y="4004064"/>
              <a:ext cx="80230" cy="25199"/>
            </a:xfrm>
            <a:custGeom>
              <a:rect b="b" l="l" r="r" t="t"/>
              <a:pathLst>
                <a:path extrusionOk="0" h="881" w="2805">
                  <a:moveTo>
                    <a:pt x="301" y="0"/>
                  </a:moveTo>
                  <a:lnTo>
                    <a:pt x="0" y="487"/>
                  </a:lnTo>
                  <a:lnTo>
                    <a:pt x="301" y="881"/>
                  </a:lnTo>
                  <a:lnTo>
                    <a:pt x="2804" y="881"/>
                  </a:lnTo>
                  <a:lnTo>
                    <a:pt x="28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6"/>
            <p:cNvSpPr/>
            <p:nvPr/>
          </p:nvSpPr>
          <p:spPr>
            <a:xfrm>
              <a:off x="4969522" y="4106143"/>
              <a:ext cx="80230" cy="25199"/>
            </a:xfrm>
            <a:custGeom>
              <a:rect b="b" l="l" r="r" t="t"/>
              <a:pathLst>
                <a:path extrusionOk="0" h="881" w="2805">
                  <a:moveTo>
                    <a:pt x="301" y="0"/>
                  </a:moveTo>
                  <a:lnTo>
                    <a:pt x="0" y="394"/>
                  </a:lnTo>
                  <a:lnTo>
                    <a:pt x="301" y="881"/>
                  </a:lnTo>
                  <a:lnTo>
                    <a:pt x="2804" y="881"/>
                  </a:lnTo>
                  <a:lnTo>
                    <a:pt x="28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6"/>
            <p:cNvSpPr/>
            <p:nvPr/>
          </p:nvSpPr>
          <p:spPr>
            <a:xfrm>
              <a:off x="4905884" y="4004064"/>
              <a:ext cx="72279" cy="25199"/>
            </a:xfrm>
            <a:custGeom>
              <a:rect b="b" l="l" r="r" t="t"/>
              <a:pathLst>
                <a:path extrusionOk="0" h="881" w="2527">
                  <a:moveTo>
                    <a:pt x="0" y="0"/>
                  </a:moveTo>
                  <a:lnTo>
                    <a:pt x="0" y="881"/>
                  </a:lnTo>
                  <a:lnTo>
                    <a:pt x="2526" y="881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6"/>
            <p:cNvSpPr/>
            <p:nvPr/>
          </p:nvSpPr>
          <p:spPr>
            <a:xfrm>
              <a:off x="4905884" y="4106143"/>
              <a:ext cx="72279" cy="25199"/>
            </a:xfrm>
            <a:custGeom>
              <a:rect b="b" l="l" r="r" t="t"/>
              <a:pathLst>
                <a:path extrusionOk="0" h="881" w="2527">
                  <a:moveTo>
                    <a:pt x="0" y="0"/>
                  </a:moveTo>
                  <a:lnTo>
                    <a:pt x="0" y="881"/>
                  </a:lnTo>
                  <a:lnTo>
                    <a:pt x="2526" y="881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00" name="Google Shape;1100;p36"/>
          <p:cNvCxnSpPr>
            <a:stCxn id="1010" idx="1"/>
            <a:endCxn id="1015" idx="2"/>
          </p:cNvCxnSpPr>
          <p:nvPr/>
        </p:nvCxnSpPr>
        <p:spPr>
          <a:xfrm rot="-5400000">
            <a:off x="5507383" y="1805063"/>
            <a:ext cx="625200" cy="804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1" name="Google Shape;1101;p36"/>
          <p:cNvCxnSpPr>
            <a:stCxn id="1016" idx="2"/>
            <a:endCxn id="1013" idx="1"/>
          </p:cNvCxnSpPr>
          <p:nvPr/>
        </p:nvCxnSpPr>
        <p:spPr>
          <a:xfrm>
            <a:off x="6955196" y="1894926"/>
            <a:ext cx="800400" cy="624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2" name="Google Shape;1102;p36"/>
          <p:cNvCxnSpPr>
            <a:stCxn id="1013" idx="3"/>
            <a:endCxn id="1007" idx="2"/>
          </p:cNvCxnSpPr>
          <p:nvPr/>
        </p:nvCxnSpPr>
        <p:spPr>
          <a:xfrm rot="5400000">
            <a:off x="7043558" y="3168413"/>
            <a:ext cx="623400" cy="800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3" name="Google Shape;1103;p36"/>
          <p:cNvCxnSpPr>
            <a:stCxn id="1006" idx="2"/>
            <a:endCxn id="1010" idx="3"/>
          </p:cNvCxnSpPr>
          <p:nvPr/>
        </p:nvCxnSpPr>
        <p:spPr>
          <a:xfrm rot="10800000">
            <a:off x="5417691" y="3256826"/>
            <a:ext cx="804300" cy="623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4" name="Google Shape;1104;p36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EXPOSE SUTD CS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ow to Code Workshop by Slidesgo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