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2014-01-10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01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2014-01-10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46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2014-01-10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47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2014-01-10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36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2014-01-10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58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2014-01-10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33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2014-01-10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2014-01-10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07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2014-01-10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25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2014-01-10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8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2014-01-10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53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C777-A12A-492A-A831-F6E5DBC3E481}" type="datetimeFigureOut">
              <a:rPr lang="en-CA" smtClean="0"/>
              <a:t>2014-01-10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05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960386" y="1260472"/>
            <a:ext cx="224186" cy="242176"/>
          </a:xfrm>
          <a:prstGeom prst="roundRect">
            <a:avLst/>
          </a:prstGeom>
          <a:noFill/>
          <a:ln w="31750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93364" y="1247822"/>
            <a:ext cx="224186" cy="227464"/>
          </a:xfrm>
          <a:prstGeom prst="roundRect">
            <a:avLst/>
          </a:prstGeom>
          <a:noFill/>
          <a:ln w="31750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216489" y="1181076"/>
            <a:ext cx="593651" cy="1932028"/>
            <a:chOff x="1906954" y="2729958"/>
            <a:chExt cx="593651" cy="1932028"/>
          </a:xfrm>
        </p:grpSpPr>
        <p:sp>
          <p:nvSpPr>
            <p:cNvPr id="2" name="Rounded Rectangle 1"/>
            <p:cNvSpPr/>
            <p:nvPr/>
          </p:nvSpPr>
          <p:spPr>
            <a:xfrm>
              <a:off x="1937405" y="3817060"/>
              <a:ext cx="563200" cy="297740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2" idx="0"/>
              <a:endCxn id="10" idx="2"/>
            </p:cNvCxnSpPr>
            <p:nvPr/>
          </p:nvCxnSpPr>
          <p:spPr>
            <a:xfrm flipH="1" flipV="1">
              <a:off x="2049498" y="3512050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1937405" y="326987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0" idx="0"/>
              <a:endCxn id="16" idx="2"/>
            </p:cNvCxnSpPr>
            <p:nvPr/>
          </p:nvCxnSpPr>
          <p:spPr>
            <a:xfrm flipV="1">
              <a:off x="2049498" y="2972134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100689" y="27299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906954" y="441981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2" idx="2"/>
            </p:cNvCxnSpPr>
            <p:nvPr/>
          </p:nvCxnSpPr>
          <p:spPr>
            <a:xfrm flipV="1">
              <a:off x="2019047" y="4114800"/>
              <a:ext cx="199958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58398" y="4151889"/>
              <a:ext cx="121297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579443" y="2498333"/>
            <a:ext cx="224186" cy="242176"/>
          </a:xfrm>
          <a:prstGeom prst="roundRect">
            <a:avLst/>
          </a:prstGeom>
          <a:noFill/>
          <a:ln w="31750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23754" y="2413234"/>
            <a:ext cx="224186" cy="242176"/>
          </a:xfrm>
          <a:prstGeom prst="roundRect">
            <a:avLst/>
          </a:prstGeom>
          <a:noFill/>
          <a:ln w="31750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97816" y="2655410"/>
            <a:ext cx="906587" cy="574968"/>
            <a:chOff x="4730061" y="2655410"/>
            <a:chExt cx="906587" cy="574968"/>
          </a:xfrm>
        </p:grpSpPr>
        <p:sp>
          <p:nvSpPr>
            <p:cNvPr id="5" name="Rounded Rectangle 4"/>
            <p:cNvSpPr/>
            <p:nvPr/>
          </p:nvSpPr>
          <p:spPr>
            <a:xfrm>
              <a:off x="4899568" y="298820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47940" y="2959145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7" idx="0"/>
              <a:endCxn id="35" idx="2"/>
            </p:cNvCxnSpPr>
            <p:nvPr/>
          </p:nvCxnSpPr>
          <p:spPr>
            <a:xfrm flipH="1" flipV="1">
              <a:off x="5235847" y="2655410"/>
              <a:ext cx="224186" cy="303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0"/>
              <a:endCxn id="35" idx="2"/>
            </p:cNvCxnSpPr>
            <p:nvPr/>
          </p:nvCxnSpPr>
          <p:spPr>
            <a:xfrm flipV="1">
              <a:off x="5011661" y="2655410"/>
              <a:ext cx="224186" cy="33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30061" y="2722244"/>
              <a:ext cx="329171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-2</a:t>
              </a:r>
              <a:endParaRPr lang="en-CA" sz="15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60033" y="2722244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267144" y="1873392"/>
            <a:ext cx="1233321" cy="1355023"/>
            <a:chOff x="3114744" y="1720992"/>
            <a:chExt cx="1233321" cy="1355023"/>
          </a:xfrm>
        </p:grpSpPr>
        <p:sp>
          <p:nvSpPr>
            <p:cNvPr id="52" name="Rounded Rectangle 51"/>
            <p:cNvSpPr/>
            <p:nvPr/>
          </p:nvSpPr>
          <p:spPr>
            <a:xfrm>
              <a:off x="3284251" y="229596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732623" y="2266903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372116" y="283383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4" idx="0"/>
              <a:endCxn id="52" idx="2"/>
            </p:cNvCxnSpPr>
            <p:nvPr/>
          </p:nvCxnSpPr>
          <p:spPr>
            <a:xfrm flipH="1" flipV="1">
              <a:off x="3396344" y="2538136"/>
              <a:ext cx="87865" cy="295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484209" y="2603007"/>
              <a:ext cx="23845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508437" y="172099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53" idx="0"/>
              <a:endCxn id="57" idx="2"/>
            </p:cNvCxnSpPr>
            <p:nvPr/>
          </p:nvCxnSpPr>
          <p:spPr>
            <a:xfrm flipH="1" flipV="1">
              <a:off x="3620530" y="1963168"/>
              <a:ext cx="224186" cy="303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0"/>
              <a:endCxn id="57" idx="2"/>
            </p:cNvCxnSpPr>
            <p:nvPr/>
          </p:nvCxnSpPr>
          <p:spPr>
            <a:xfrm flipV="1">
              <a:off x="3396344" y="1963168"/>
              <a:ext cx="224186" cy="33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14744" y="2030002"/>
              <a:ext cx="329171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</a:t>
              </a:r>
              <a:endParaRPr lang="en-CA" sz="15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44716" y="2030002"/>
              <a:ext cx="503349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(b)+1</a:t>
              </a:r>
              <a:endParaRPr lang="en-CA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91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Lo</dc:creator>
  <cp:lastModifiedBy>James Lo</cp:lastModifiedBy>
  <cp:revision>5</cp:revision>
  <dcterms:created xsi:type="dcterms:W3CDTF">2014-01-10T16:04:53Z</dcterms:created>
  <dcterms:modified xsi:type="dcterms:W3CDTF">2014-01-10T16:42:36Z</dcterms:modified>
</cp:coreProperties>
</file>