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57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10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0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53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7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50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6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81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8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4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75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09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69FF-ACAD-45EB-BD60-0A89BE228B51}" type="datetimeFigureOut">
              <a:rPr lang="en-CA" smtClean="0"/>
              <a:t>2014-11-26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16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Adaptive Descent/Ascent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James Lo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26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Problem: But…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Stochastic Gradient Descent: each iteration is quick</a:t>
            </a:r>
          </a:p>
          <a:p>
            <a:pPr lvl="1"/>
            <a:r>
              <a:rPr lang="en-CA" dirty="0" smtClean="0"/>
              <a:t>But… Error may still be high after convergence</a:t>
            </a:r>
          </a:p>
          <a:p>
            <a:r>
              <a:rPr lang="en-CA" dirty="0" smtClean="0"/>
              <a:t>Gradient Descent: gives lower convergence rate</a:t>
            </a:r>
          </a:p>
          <a:p>
            <a:pPr lvl="1"/>
            <a:r>
              <a:rPr lang="en-CA" dirty="0" smtClean="0"/>
              <a:t>But… each iteration is slow, has to go thru all the data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949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Hypothesis: can we switch?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35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Design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Minimum engineering cost</a:t>
            </a:r>
          </a:p>
          <a:p>
            <a:r>
              <a:rPr lang="en-CA" dirty="0" smtClean="0"/>
              <a:t>Architecture is decoupled.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1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78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 smtClean="0"/>
              <a:t>FlexMF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Flexible / Extensible framework for Matrix Factorization</a:t>
            </a:r>
          </a:p>
          <a:p>
            <a:r>
              <a:rPr lang="en-CA" dirty="0" smtClean="0"/>
              <a:t>Engineering Principles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2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Limitations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Decoupling does not yet capture any potential </a:t>
                </a:r>
                <a:r>
                  <a:rPr lang="en-CA" dirty="0" smtClean="0"/>
                  <a:t>optimization </a:t>
                </a:r>
                <a:r>
                  <a:rPr lang="en-CA" dirty="0" smtClean="0"/>
                  <a:t>in </a:t>
                </a:r>
                <a:r>
                  <a:rPr lang="en-CA" dirty="0" smtClean="0"/>
                  <a:t>hard-coded implementations</a:t>
                </a:r>
                <a:endParaRPr lang="en-CA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CA" b="0" dirty="0" smtClean="0"/>
              </a:p>
              <a:p>
                <a:pPr lvl="1"/>
                <a:r>
                  <a:rPr lang="en-CA" dirty="0" smtClean="0"/>
                  <a:t>Don’t have data on how many people actually implement optimizations.</a:t>
                </a:r>
              </a:p>
              <a:p>
                <a:r>
                  <a:rPr lang="en-CA" dirty="0" smtClean="0"/>
                  <a:t>Faster/Better convergence may not imply Faster/Better Recommendations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2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13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Future </a:t>
            </a:r>
            <a:r>
              <a:rPr lang="en-CA" dirty="0"/>
              <a:t>Work</a:t>
            </a:r>
            <a:r>
              <a:rPr lang="en-CA" dirty="0" smtClean="0"/>
              <a:t>: What </a:t>
            </a:r>
            <a:r>
              <a:rPr lang="en-CA" dirty="0"/>
              <a:t>do we do with </a:t>
            </a:r>
            <a:r>
              <a:rPr lang="en-CA" dirty="0" err="1" smtClean="0"/>
              <a:t>FlexMF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Greedy </a:t>
            </a:r>
            <a:r>
              <a:rPr lang="en-CA" dirty="0"/>
              <a:t>Parallel </a:t>
            </a:r>
            <a:r>
              <a:rPr lang="en-CA" dirty="0" smtClean="0"/>
              <a:t>Descent/Ascent</a:t>
            </a:r>
            <a:endParaRPr lang="en-CA" dirty="0" smtClean="0"/>
          </a:p>
          <a:p>
            <a:r>
              <a:rPr lang="en-CA" dirty="0" smtClean="0"/>
              <a:t>Problem</a:t>
            </a:r>
            <a:r>
              <a:rPr lang="en-CA" dirty="0" smtClean="0"/>
              <a:t>: Individual descent/ascent can be difficult to parallelize</a:t>
            </a:r>
          </a:p>
          <a:p>
            <a:r>
              <a:rPr lang="en-CA" dirty="0" smtClean="0"/>
              <a:t>Idea: can run multiple individual algorithms independently in parallel</a:t>
            </a:r>
          </a:p>
          <a:p>
            <a:pPr lvl="1"/>
            <a:r>
              <a:rPr lang="en-CA" dirty="0" smtClean="0"/>
              <a:t>Pick the algorithm with the best convergence rate</a:t>
            </a:r>
          </a:p>
          <a:p>
            <a:r>
              <a:rPr lang="en-CA" dirty="0" smtClean="0"/>
              <a:t>Challenge: some algorithms are faster than others</a:t>
            </a:r>
          </a:p>
          <a:p>
            <a:pPr lvl="1"/>
            <a:r>
              <a:rPr lang="en-CA" dirty="0" smtClean="0"/>
              <a:t>Run faster algorithms multiple times, wait for slowest to complete</a:t>
            </a:r>
          </a:p>
          <a:p>
            <a:r>
              <a:rPr lang="en-CA" dirty="0" smtClean="0"/>
              <a:t>Hypothesis: Greedy Parallel would be faster than Adaptive</a:t>
            </a:r>
          </a:p>
        </p:txBody>
      </p:sp>
    </p:spTree>
    <p:extLst>
      <p:ext uri="{BB962C8B-B14F-4D97-AF65-F5344CB8AC3E}">
        <p14:creationId xmlns:p14="http://schemas.microsoft.com/office/powerpoint/2010/main" val="15348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Adaptive Descent/Ascent</vt:lpstr>
      <vt:lpstr>Problem: But…</vt:lpstr>
      <vt:lpstr>Hypothesis: can we switch?</vt:lpstr>
      <vt:lpstr>Design Goals</vt:lpstr>
      <vt:lpstr>Challenges</vt:lpstr>
      <vt:lpstr>FlexMF</vt:lpstr>
      <vt:lpstr>Limitations</vt:lpstr>
      <vt:lpstr>Conclusion</vt:lpstr>
      <vt:lpstr>Future Work: What do we do with FlexMF?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Lo</dc:creator>
  <cp:lastModifiedBy>James Lo</cp:lastModifiedBy>
  <cp:revision>68</cp:revision>
  <dcterms:created xsi:type="dcterms:W3CDTF">2014-11-27T01:46:53Z</dcterms:created>
  <dcterms:modified xsi:type="dcterms:W3CDTF">2014-11-27T03:49:08Z</dcterms:modified>
</cp:coreProperties>
</file>