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89" r:id="rId23"/>
    <p:sldId id="287" r:id="rId24"/>
    <p:sldId id="267" r:id="rId25"/>
    <p:sldId id="283" r:id="rId26"/>
    <p:sldId id="284" r:id="rId27"/>
    <p:sldId id="285" r:id="rId28"/>
    <p:sldId id="286" r:id="rId29"/>
    <p:sldId id="266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145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</a:t>
            </a:r>
            <a:r>
              <a:rPr lang="en-US" smtClean="0"/>
              <a:t>Matrix Factorization using </a:t>
            </a:r>
            <a:r>
              <a:rPr lang="en-US" dirty="0" smtClean="0"/>
              <a:t>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</a:t>
                </a:r>
                <a:r>
                  <a:rPr lang="en-CA" dirty="0"/>
                  <a:t>N</a:t>
                </a:r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rgbClr val="FF0000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SAG-MF forgetful</a:t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 smtClean="0"/>
              <a:t>nCols</a:t>
            </a:r>
            <a:r>
              <a:rPr lang="en-US" dirty="0" smtClean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Only SAG_U, SAG_V at </a:t>
            </a:r>
            <a:r>
              <a:rPr lang="en-CA" dirty="0" smtClean="0"/>
              <a:t>t=0 </a:t>
            </a:r>
            <a:r>
              <a:rPr lang="en-CA" dirty="0" smtClean="0"/>
              <a:t>can be compressed</a:t>
            </a:r>
          </a:p>
          <a:p>
            <a:pPr lvl="1"/>
            <a:r>
              <a:rPr lang="en-CA" dirty="0" smtClean="0"/>
              <a:t>At 1st iteration,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</a:t>
            </a:r>
            <a:r>
              <a:rPr lang="en-CA" dirty="0" smtClean="0"/>
              <a:t>fly</a:t>
            </a:r>
          </a:p>
          <a:p>
            <a:r>
              <a:rPr lang="en-CA" dirty="0" smtClean="0"/>
              <a:t>If we converge without touching each data point more than once (t &lt;&lt; N), store only U_0, V_0</a:t>
            </a:r>
            <a:endParaRPr lang="en-CA" dirty="0" smtClean="0"/>
          </a:p>
          <a:p>
            <a:r>
              <a:rPr lang="en-CA" dirty="0" smtClean="0"/>
              <a:t>Big-O runtime does not </a:t>
            </a:r>
            <a:r>
              <a:rPr lang="en-CA" dirty="0" smtClean="0"/>
              <a:t>change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18586"/>
              </p:ext>
            </p:extLst>
          </p:nvPr>
        </p:nvGraphicFramePr>
        <p:xfrm>
          <a:off x="251520" y="1397000"/>
          <a:ext cx="86409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r>
                        <a:rPr lang="en-CA" dirty="0"/>
                        <a:t>0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 standard for rapid prototyping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M = U*V;</a:t>
            </a:r>
          </a:p>
          <a:p>
            <a:r>
              <a:rPr lang="en-US" dirty="0" smtClean="0"/>
              <a:t>C++ has additional mental overhead:</a:t>
            </a:r>
          </a:p>
          <a:p>
            <a:pPr lvl="1"/>
            <a:r>
              <a:rPr lang="en-US" dirty="0" smtClean="0"/>
              <a:t>memory allocation, variable typing,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</a:t>
            </a:r>
            <a:r>
              <a:rPr lang="en-US" dirty="0" smtClean="0"/>
              <a:t>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smtClean="0"/>
              <a:t>SAG </a:t>
            </a:r>
            <a:r>
              <a:rPr lang="en-US" dirty="0" smtClean="0"/>
              <a:t>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smtClean="0"/>
              <a:t>SAG </a:t>
            </a:r>
            <a:r>
              <a:rPr lang="en-US" dirty="0" smtClean="0"/>
              <a:t>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with different </a:t>
            </a:r>
            <a:r>
              <a:rPr lang="en-US" dirty="0" smtClean="0"/>
              <a:t>datasets?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SAG-MF0 practical?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 </a:t>
            </a:r>
            <a:r>
              <a:rPr lang="en-US" sz="2000" dirty="0" smtClean="0"/>
              <a:t>square loss SVD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BPR: </a:t>
            </a:r>
            <a:r>
              <a:rPr lang="en-US" sz="2000" dirty="0" err="1" smtClean="0"/>
              <a:t>Bayseian</a:t>
            </a:r>
            <a:r>
              <a:rPr lang="en-US" sz="2000" dirty="0" smtClean="0"/>
              <a:t> Personalized Ranking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L2, </a:t>
            </a:r>
            <a:r>
              <a:rPr lang="en-CA" dirty="0" smtClean="0"/>
              <a:t>BPR</a:t>
            </a:r>
            <a:endParaRPr lang="en-CA" dirty="0" smtClean="0"/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are full scale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</a:t>
            </a:r>
            <a:r>
              <a:rPr lang="en-CA" dirty="0" smtClean="0"/>
              <a:t>+: </a:t>
            </a:r>
            <a:r>
              <a:rPr lang="en-CA" dirty="0" smtClean="0"/>
              <a:t>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smtClean="0"/>
              <a:t>NetFlix (still have yet to parse it from .txt files)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</a:t>
            </a:r>
            <a:r>
              <a:rPr lang="en-US" dirty="0" smtClean="0"/>
              <a:t>matrices e.g. CSPARSE API?</a:t>
            </a:r>
            <a:endParaRPr lang="en-US" dirty="0" smtClean="0"/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</a:t>
            </a:r>
            <a:r>
              <a:rPr lang="en-US" dirty="0" smtClean="0"/>
              <a:t>Factorization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and </a:t>
            </a:r>
            <a:r>
              <a:rPr lang="en-US" dirty="0" smtClean="0"/>
              <a:t>specialize </a:t>
            </a:r>
            <a:r>
              <a:rPr lang="en-US" dirty="0" smtClean="0"/>
              <a:t>SAG </a:t>
            </a:r>
            <a:r>
              <a:rPr lang="en-US" dirty="0" smtClean="0"/>
              <a:t>into </a:t>
            </a:r>
            <a:r>
              <a:rPr lang="en-US" dirty="0" smtClean="0"/>
              <a:t>SAG-MF for Matrix Factorization (space complexity).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</a:t>
            </a:r>
            <a:r>
              <a:rPr lang="en-US" dirty="0" smtClean="0"/>
              <a:t>datasets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</a:t>
            </a:r>
            <a:r>
              <a:rPr lang="en-US" dirty="0" smtClean="0"/>
              <a:t>convergence </a:t>
            </a:r>
            <a:r>
              <a:rPr lang="en-US" dirty="0" smtClean="0"/>
              <a:t>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Better convergence</a:t>
            </a:r>
            <a:r>
              <a:rPr lang="en-US" dirty="0" smtClean="0"/>
              <a:t>: similar to Full gradient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/>
              <a:t>iteration: </a:t>
            </a:r>
            <a:r>
              <a:rPr lang="en-US" dirty="0" smtClean="0"/>
              <a:t>O(1) samples similar </a:t>
            </a:r>
            <a:r>
              <a:rPr lang="en-US" dirty="0" smtClean="0"/>
              <a:t>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</a:t>
            </a:r>
            <a:r>
              <a:rPr lang="en-US" dirty="0" smtClean="0"/>
              <a:t>Complexity of </a:t>
            </a:r>
            <a:r>
              <a:rPr lang="en-US" smtClean="0"/>
              <a:t>SAG: 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</a:t>
                </a:r>
                <a:r>
                  <a:rPr lang="en-US" sz="2800" dirty="0" smtClean="0"/>
                  <a:t>store gradient </a:t>
                </a:r>
                <a:r>
                  <a:rPr lang="en-US" sz="2800" dirty="0" smtClean="0"/>
                  <a:t>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1349</Words>
  <Application>Microsoft Office PowerPoint</Application>
  <PresentationFormat>On-screen Show (4:3)</PresentationFormat>
  <Paragraphs>255</Paragraphs>
  <Slides>30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of SAG: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</vt:lpstr>
      <vt:lpstr>Space Complexity of SAG-MF: θ(N +(nRows +nCols +nMems)*nDims)</vt:lpstr>
      <vt:lpstr>Actual Impl: SAG-MF forgetful θ((nRows +nCols)*nDims)</vt:lpstr>
      <vt:lpstr>To enable Fine-Tuning: SAG-MF buffered What if we don’t want to re-compute everything?</vt:lpstr>
      <vt:lpstr>Summary</vt:lpstr>
      <vt:lpstr>Implementation: Why MatLab?</vt:lpstr>
      <vt:lpstr>Evaluation: Research Questions</vt:lpstr>
      <vt:lpstr>Evaluation</vt:lpstr>
      <vt:lpstr>M ̂=U_(nRows x nDims)∗V_(nDims x nCols)</vt:lpstr>
      <vt:lpstr>Ongoing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877</cp:revision>
  <dcterms:created xsi:type="dcterms:W3CDTF">2014-11-28T20:07:33Z</dcterms:created>
  <dcterms:modified xsi:type="dcterms:W3CDTF">2014-12-09T06:18:02Z</dcterms:modified>
</cp:coreProperties>
</file>