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61" r:id="rId11"/>
    <p:sldId id="312" r:id="rId12"/>
    <p:sldId id="311" r:id="rId13"/>
    <p:sldId id="297" r:id="rId14"/>
    <p:sldId id="316" r:id="rId15"/>
    <p:sldId id="293" r:id="rId16"/>
    <p:sldId id="334" r:id="rId17"/>
    <p:sldId id="340" r:id="rId18"/>
    <p:sldId id="295" r:id="rId19"/>
    <p:sldId id="335" r:id="rId20"/>
    <p:sldId id="339" r:id="rId21"/>
    <p:sldId id="309" r:id="rId22"/>
    <p:sldId id="268" r:id="rId23"/>
    <p:sldId id="273" r:id="rId24"/>
    <p:sldId id="269" r:id="rId25"/>
    <p:sldId id="271" r:id="rId26"/>
    <p:sldId id="270" r:id="rId27"/>
    <p:sldId id="303" r:id="rId28"/>
    <p:sldId id="275" r:id="rId29"/>
    <p:sldId id="276" r:id="rId30"/>
    <p:sldId id="277" r:id="rId31"/>
    <p:sldId id="332" r:id="rId32"/>
    <p:sldId id="281" r:id="rId33"/>
    <p:sldId id="323" r:id="rId34"/>
    <p:sldId id="301" r:id="rId35"/>
    <p:sldId id="298" r:id="rId36"/>
    <p:sldId id="282" r:id="rId37"/>
    <p:sldId id="305" r:id="rId38"/>
    <p:sldId id="325" r:id="rId39"/>
    <p:sldId id="324" r:id="rId40"/>
    <p:sldId id="262" r:id="rId41"/>
    <p:sldId id="260" r:id="rId42"/>
    <p:sldId id="264" r:id="rId43"/>
    <p:sldId id="289" r:id="rId44"/>
    <p:sldId id="296" r:id="rId45"/>
    <p:sldId id="306" r:id="rId46"/>
    <p:sldId id="308" r:id="rId47"/>
    <p:sldId id="333" r:id="rId48"/>
    <p:sldId id="317" r:id="rId49"/>
    <p:sldId id="318" r:id="rId50"/>
    <p:sldId id="287" r:id="rId51"/>
    <p:sldId id="267" r:id="rId52"/>
    <p:sldId id="283" r:id="rId53"/>
    <p:sldId id="284" r:id="rId54"/>
    <p:sldId id="327" r:id="rId55"/>
    <p:sldId id="285" r:id="rId56"/>
    <p:sldId id="286" r:id="rId57"/>
    <p:sldId id="266" r:id="rId58"/>
    <p:sldId id="272" r:id="rId59"/>
    <p:sldId id="341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72655" autoAdjust="0"/>
  </p:normalViewPr>
  <p:slideViewPr>
    <p:cSldViewPr>
      <p:cViewPr varScale="1">
        <p:scale>
          <a:sx n="55" d="100"/>
          <a:sy n="55" d="100"/>
        </p:scale>
        <p:origin x="2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Justify why these objective functions are chosen.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Datasets</a:t>
            </a:r>
            <a:r>
              <a:rPr lang="en-CA" baseline="0" dirty="0" smtClean="0"/>
              <a:t> are updating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</a:t>
            </a:r>
            <a:br>
              <a:rPr lang="en-CA" dirty="0" smtClean="0"/>
            </a:br>
            <a:r>
              <a:rPr lang="en-CA" dirty="0" smtClean="0"/>
              <a:t>e.g. in Collaborative Filtering we’ve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 etc.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A097-BA54-4A20-AE80-8475FCFD0726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in 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Cold start </a:t>
                </a:r>
                <a:r>
                  <a:rPr lang="en-CA" sz="2700" smtClean="0"/>
                  <a:t>(SAG) is </a:t>
                </a:r>
                <a:r>
                  <a:rPr lang="en-CA" sz="2700" dirty="0" smtClean="0"/>
                  <a:t>not as good as warm start (SAG-MF)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74746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iteration yields </a:t>
            </a:r>
            <a:r>
              <a:rPr lang="en-CA" dirty="0"/>
              <a:t>a </a:t>
            </a:r>
            <a:r>
              <a:rPr lang="en-CA" dirty="0" smtClean="0"/>
              <a:t>better 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FG@500</a:t>
            </a:r>
            <a:endParaRPr lang="en-CA" dirty="0"/>
          </a:p>
          <a:p>
            <a:r>
              <a:rPr lang="en-CA" dirty="0" smtClean="0"/>
              <a:t>SG@5000 yielded similar or slightly better approx. than FG@500</a:t>
            </a:r>
          </a:p>
          <a:p>
            <a:r>
              <a:rPr lang="en-CA" dirty="0" smtClean="0"/>
              <a:t>Both SG and SAG are faster and better than 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u="sng" dirty="0" smtClean="0"/>
                  <a:t>Which </a:t>
                </a:r>
                <a:r>
                  <a:rPr lang="en-CA" sz="2800" u="sng" dirty="0"/>
                  <a:t>yields higher quality </a:t>
                </a:r>
                <a:r>
                  <a:rPr lang="en-CA" sz="2800" u="sng" dirty="0" smtClean="0"/>
                  <a:t>recommendations: Better objective function vs. better convergence vs. better hyper-parameter selection?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</a:t>
                </a:r>
                <a:r>
                  <a:rPr lang="en-CA" sz="2800" dirty="0"/>
                  <a:t>ahead</a:t>
                </a:r>
                <a:r>
                  <a:rPr lang="en-CA" sz="2800" dirty="0" smtClean="0"/>
                  <a:t>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SAG, design 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 and compare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that SAG-MF can yield faster, better convergence… while memory usage is similar to Full Deterministic and Stochastic gradient.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faster, 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</TotalTime>
  <Words>3362</Words>
  <Application>Microsoft Office PowerPoint</Application>
  <PresentationFormat>On-screen Show (4:3)</PresentationFormat>
  <Paragraphs>805</Paragraphs>
  <Slides>60</Slides>
  <Notes>29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Time &amp; Space Complexity</vt:lpstr>
      <vt:lpstr>Summary: Time &amp;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1944</cp:revision>
  <dcterms:created xsi:type="dcterms:W3CDTF">2014-11-28T20:07:33Z</dcterms:created>
  <dcterms:modified xsi:type="dcterms:W3CDTF">2014-12-18T01:06:39Z</dcterms:modified>
</cp:coreProperties>
</file>