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3" d="100"/>
          <a:sy n="153" d="100"/>
        </p:scale>
        <p:origin x="-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01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46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47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36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3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07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25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8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53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C777-A12A-492A-A831-F6E5DBC3E481}" type="datetimeFigureOut">
              <a:rPr lang="en-CA" smtClean="0"/>
              <a:t>1/30/2014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05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7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216489" y="1181076"/>
            <a:ext cx="593651" cy="1882268"/>
            <a:chOff x="1906954" y="2729958"/>
            <a:chExt cx="593651" cy="1882268"/>
          </a:xfrm>
        </p:grpSpPr>
        <p:sp>
          <p:nvSpPr>
            <p:cNvPr id="2" name="Rounded Rectangle 1"/>
            <p:cNvSpPr/>
            <p:nvPr/>
          </p:nvSpPr>
          <p:spPr>
            <a:xfrm>
              <a:off x="1937405" y="3817060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2" idx="0"/>
              <a:endCxn id="10" idx="2"/>
            </p:cNvCxnSpPr>
            <p:nvPr/>
          </p:nvCxnSpPr>
          <p:spPr>
            <a:xfrm flipH="1" flipV="1">
              <a:off x="2049498" y="3512050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937405" y="326987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  <a:endCxn id="16" idx="2"/>
            </p:cNvCxnSpPr>
            <p:nvPr/>
          </p:nvCxnSpPr>
          <p:spPr>
            <a:xfrm flipV="1">
              <a:off x="2049498" y="2972134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100689" y="27299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06954" y="437005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2" idx="2"/>
            </p:cNvCxnSpPr>
            <p:nvPr/>
          </p:nvCxnSpPr>
          <p:spPr>
            <a:xfrm flipV="1">
              <a:off x="2019047" y="4058260"/>
              <a:ext cx="199958" cy="31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52178" y="4108349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041057" y="1726981"/>
            <a:ext cx="1233321" cy="1336363"/>
            <a:chOff x="3114744" y="1733432"/>
            <a:chExt cx="1233321" cy="1336363"/>
          </a:xfrm>
        </p:grpSpPr>
        <p:sp>
          <p:nvSpPr>
            <p:cNvPr id="52" name="Rounded Rectangle 51"/>
            <p:cNvSpPr/>
            <p:nvPr/>
          </p:nvSpPr>
          <p:spPr>
            <a:xfrm>
              <a:off x="3284251" y="227108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732623" y="227312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72116" y="282761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4" idx="0"/>
              <a:endCxn id="52" idx="2"/>
            </p:cNvCxnSpPr>
            <p:nvPr/>
          </p:nvCxnSpPr>
          <p:spPr>
            <a:xfrm flipH="1" flipV="1">
              <a:off x="3396344" y="2513256"/>
              <a:ext cx="87865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434449" y="2565687"/>
              <a:ext cx="23845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08437" y="17334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3" idx="0"/>
              <a:endCxn id="57" idx="2"/>
            </p:cNvCxnSpPr>
            <p:nvPr/>
          </p:nvCxnSpPr>
          <p:spPr>
            <a:xfrm flipH="1" flipV="1">
              <a:off x="3620530" y="1975608"/>
              <a:ext cx="224186" cy="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0"/>
              <a:endCxn id="57" idx="2"/>
            </p:cNvCxnSpPr>
            <p:nvPr/>
          </p:nvCxnSpPr>
          <p:spPr>
            <a:xfrm flipV="1">
              <a:off x="3396344" y="1975608"/>
              <a:ext cx="224186" cy="29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14744" y="2030002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</a:t>
              </a:r>
              <a:endParaRPr lang="en-CA" sz="15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44716" y="2030002"/>
              <a:ext cx="503349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(b)+1</a:t>
              </a:r>
              <a:endParaRPr lang="en-CA" sz="15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17170" y="2172132"/>
            <a:ext cx="2123284" cy="896579"/>
            <a:chOff x="3117170" y="2172132"/>
            <a:chExt cx="2123284" cy="896579"/>
          </a:xfrm>
        </p:grpSpPr>
        <p:sp>
          <p:nvSpPr>
            <p:cNvPr id="35" name="Rounded Rectangle 34"/>
            <p:cNvSpPr/>
            <p:nvPr/>
          </p:nvSpPr>
          <p:spPr>
            <a:xfrm>
              <a:off x="4233694" y="21721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345787" y="2414308"/>
              <a:ext cx="894667" cy="654403"/>
              <a:chOff x="4652579" y="2526215"/>
              <a:chExt cx="894667" cy="65440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986648" y="2938442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6"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323060" y="2934265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6"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7" idx="0"/>
                <a:endCxn id="35" idx="2"/>
              </p:cNvCxnSpPr>
              <p:nvPr/>
            </p:nvCxnSpPr>
            <p:spPr>
              <a:xfrm flipH="1" flipV="1">
                <a:off x="4652579" y="2526215"/>
                <a:ext cx="782574" cy="4080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" idx="0"/>
                <a:endCxn id="35" idx="2"/>
              </p:cNvCxnSpPr>
              <p:nvPr/>
            </p:nvCxnSpPr>
            <p:spPr>
              <a:xfrm flipH="1" flipV="1">
                <a:off x="4652579" y="2526215"/>
                <a:ext cx="446162" cy="4122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052412" y="2703629"/>
                <a:ext cx="16950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-2</a:t>
                </a:r>
                <a:endParaRPr lang="en-CA" sz="15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54293" y="2703473"/>
                <a:ext cx="17661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-1</a:t>
                </a:r>
                <a:endParaRPr lang="en-CA" sz="1500" dirty="0"/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3117170" y="282384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09558" y="2823235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5" idx="2"/>
            </p:cNvCxnSpPr>
            <p:nvPr/>
          </p:nvCxnSpPr>
          <p:spPr>
            <a:xfrm flipV="1">
              <a:off x="3621651" y="2414308"/>
              <a:ext cx="724136" cy="408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0"/>
              <a:endCxn id="35" idx="2"/>
            </p:cNvCxnSpPr>
            <p:nvPr/>
          </p:nvCxnSpPr>
          <p:spPr>
            <a:xfrm flipV="1">
              <a:off x="3229263" y="2414308"/>
              <a:ext cx="1116524" cy="409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17170" y="2592403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09558" y="2592403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911933" y="281889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3" idx="0"/>
              <a:endCxn id="35" idx="2"/>
            </p:cNvCxnSpPr>
            <p:nvPr/>
          </p:nvCxnSpPr>
          <p:spPr>
            <a:xfrm flipV="1">
              <a:off x="4024026" y="2414308"/>
              <a:ext cx="321761" cy="40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869391" y="258804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28875" y="283370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…</a:t>
              </a:r>
              <a:endParaRPr lang="en-CA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915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6489" y="1958576"/>
            <a:ext cx="593651" cy="1882268"/>
            <a:chOff x="1906954" y="2729958"/>
            <a:chExt cx="593651" cy="1882268"/>
          </a:xfrm>
        </p:grpSpPr>
        <p:sp>
          <p:nvSpPr>
            <p:cNvPr id="3" name="Rounded Rectangle 2"/>
            <p:cNvSpPr/>
            <p:nvPr/>
          </p:nvSpPr>
          <p:spPr>
            <a:xfrm>
              <a:off x="1937405" y="3817060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stCxn id="3" idx="0"/>
              <a:endCxn id="5" idx="2"/>
            </p:cNvCxnSpPr>
            <p:nvPr/>
          </p:nvCxnSpPr>
          <p:spPr>
            <a:xfrm flipH="1" flipV="1">
              <a:off x="2049498" y="3512050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937405" y="326987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5" idx="0"/>
              <a:endCxn id="7" idx="2"/>
            </p:cNvCxnSpPr>
            <p:nvPr/>
          </p:nvCxnSpPr>
          <p:spPr>
            <a:xfrm flipV="1">
              <a:off x="2049498" y="2972134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2100689" y="27299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06954" y="437005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3" idx="2"/>
            </p:cNvCxnSpPr>
            <p:nvPr/>
          </p:nvCxnSpPr>
          <p:spPr>
            <a:xfrm flipV="1">
              <a:off x="2019047" y="4058260"/>
              <a:ext cx="199958" cy="31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52178" y="4108349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41057" y="2504481"/>
            <a:ext cx="1233321" cy="1336363"/>
            <a:chOff x="3114744" y="1733432"/>
            <a:chExt cx="1233321" cy="1336363"/>
          </a:xfrm>
        </p:grpSpPr>
        <p:sp>
          <p:nvSpPr>
            <p:cNvPr id="12" name="Rounded Rectangle 11"/>
            <p:cNvSpPr/>
            <p:nvPr/>
          </p:nvSpPr>
          <p:spPr>
            <a:xfrm>
              <a:off x="3284251" y="227108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732623" y="227312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72116" y="282761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  <a:endCxn id="12" idx="2"/>
            </p:cNvCxnSpPr>
            <p:nvPr/>
          </p:nvCxnSpPr>
          <p:spPr>
            <a:xfrm flipH="1" flipV="1">
              <a:off x="3396344" y="2513256"/>
              <a:ext cx="87865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34449" y="2565687"/>
              <a:ext cx="23845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08437" y="17334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3" idx="0"/>
              <a:endCxn id="17" idx="2"/>
            </p:cNvCxnSpPr>
            <p:nvPr/>
          </p:nvCxnSpPr>
          <p:spPr>
            <a:xfrm flipH="1" flipV="1">
              <a:off x="3620530" y="1975608"/>
              <a:ext cx="224186" cy="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17" idx="2"/>
            </p:cNvCxnSpPr>
            <p:nvPr/>
          </p:nvCxnSpPr>
          <p:spPr>
            <a:xfrm flipV="1">
              <a:off x="3396344" y="1975608"/>
              <a:ext cx="224186" cy="29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14744" y="2030002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</a:t>
              </a:r>
              <a:endParaRPr lang="en-CA" sz="15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44716" y="2030002"/>
              <a:ext cx="503349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(b)+1</a:t>
              </a:r>
              <a:endParaRPr lang="en-CA" sz="15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22317" y="1055547"/>
            <a:ext cx="2855264" cy="1976336"/>
            <a:chOff x="1522317" y="278047"/>
            <a:chExt cx="2855264" cy="1976336"/>
          </a:xfrm>
        </p:grpSpPr>
        <p:sp>
          <p:nvSpPr>
            <p:cNvPr id="40" name="Rounded Rectangle 39"/>
            <p:cNvSpPr/>
            <p:nvPr/>
          </p:nvSpPr>
          <p:spPr>
            <a:xfrm>
              <a:off x="2947504" y="278047"/>
              <a:ext cx="491412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root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7" idx="0"/>
              <a:endCxn id="40" idx="2"/>
            </p:cNvCxnSpPr>
            <p:nvPr/>
          </p:nvCxnSpPr>
          <p:spPr>
            <a:xfrm flipV="1">
              <a:off x="1522317" y="520223"/>
              <a:ext cx="1670893" cy="66707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0"/>
              <a:endCxn id="40" idx="2"/>
            </p:cNvCxnSpPr>
            <p:nvPr/>
          </p:nvCxnSpPr>
          <p:spPr>
            <a:xfrm flipV="1">
              <a:off x="2546843" y="520223"/>
              <a:ext cx="646367" cy="121297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3" idx="0"/>
              <a:endCxn id="40" idx="2"/>
            </p:cNvCxnSpPr>
            <p:nvPr/>
          </p:nvCxnSpPr>
          <p:spPr>
            <a:xfrm flipH="1" flipV="1">
              <a:off x="3193210" y="520223"/>
              <a:ext cx="1184371" cy="173416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3117170" y="3031883"/>
            <a:ext cx="2123284" cy="814328"/>
            <a:chOff x="3117170" y="2254383"/>
            <a:chExt cx="2123284" cy="814328"/>
          </a:xfrm>
        </p:grpSpPr>
        <p:sp>
          <p:nvSpPr>
            <p:cNvPr id="23" name="Rounded Rectangle 22"/>
            <p:cNvSpPr/>
            <p:nvPr/>
          </p:nvSpPr>
          <p:spPr>
            <a:xfrm>
              <a:off x="4265488" y="225438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377581" y="2496559"/>
              <a:ext cx="862873" cy="572152"/>
              <a:chOff x="4684373" y="2608466"/>
              <a:chExt cx="862873" cy="57215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4986648" y="2938442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6"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323060" y="2934265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6"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  <a:endCxn id="23" idx="2"/>
              </p:cNvCxnSpPr>
              <p:nvPr/>
            </p:nvCxnSpPr>
            <p:spPr>
              <a:xfrm flipH="1" flipV="1">
                <a:off x="4684373" y="2608466"/>
                <a:ext cx="750780" cy="325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4" idx="0"/>
                <a:endCxn id="23" idx="2"/>
              </p:cNvCxnSpPr>
              <p:nvPr/>
            </p:nvCxnSpPr>
            <p:spPr>
              <a:xfrm flipH="1" flipV="1">
                <a:off x="4684373" y="2608466"/>
                <a:ext cx="414368" cy="32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5052412" y="2703629"/>
                <a:ext cx="16950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-2</a:t>
                </a:r>
                <a:endParaRPr lang="en-CA" sz="15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54293" y="2703473"/>
                <a:ext cx="17661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-1</a:t>
                </a:r>
                <a:endParaRPr lang="en-CA" sz="15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3117170" y="282384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09558" y="2823235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3" idx="2"/>
            </p:cNvCxnSpPr>
            <p:nvPr/>
          </p:nvCxnSpPr>
          <p:spPr>
            <a:xfrm flipV="1">
              <a:off x="3621651" y="2496559"/>
              <a:ext cx="755930" cy="32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0"/>
              <a:endCxn id="23" idx="2"/>
            </p:cNvCxnSpPr>
            <p:nvPr/>
          </p:nvCxnSpPr>
          <p:spPr>
            <a:xfrm flipV="1">
              <a:off x="3229263" y="2496559"/>
              <a:ext cx="1148318" cy="327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17170" y="2592403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558" y="2592403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911933" y="281889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0"/>
              <a:endCxn id="23" idx="2"/>
            </p:cNvCxnSpPr>
            <p:nvPr/>
          </p:nvCxnSpPr>
          <p:spPr>
            <a:xfrm flipV="1">
              <a:off x="4024026" y="2496559"/>
              <a:ext cx="353555" cy="32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869391" y="258804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28875" y="283370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…</a:t>
              </a:r>
              <a:endParaRPr lang="en-CA" sz="1500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046006" y="1004226"/>
            <a:ext cx="1618803" cy="12234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u="sng" dirty="0" smtClean="0"/>
              <a:t>Legend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Arrows point to 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Numbers are child positions:</a:t>
            </a:r>
            <a:br>
              <a:rPr lang="en-US" sz="1000" dirty="0" smtClean="0"/>
            </a:br>
            <a:r>
              <a:rPr lang="en-US" sz="1000" dirty="0" smtClean="0"/>
              <a:t>0 </a:t>
            </a:r>
            <a:r>
              <a:rPr lang="en-US" sz="1000" dirty="0"/>
              <a:t>is the first </a:t>
            </a:r>
            <a:r>
              <a:rPr lang="en-US" sz="1000" dirty="0" smtClean="0"/>
              <a:t>child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-1 is the last child</a:t>
            </a:r>
            <a:br>
              <a:rPr lang="en-US" sz="1000" dirty="0" smtClean="0"/>
            </a:br>
            <a:r>
              <a:rPr lang="en-US" sz="1000" dirty="0" smtClean="0"/>
              <a:t>-2 is the second last child.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/>
              <a:t>i</a:t>
            </a:r>
            <a:r>
              <a:rPr lang="en-US" sz="1000" dirty="0" smtClean="0"/>
              <a:t>(b) is the child position of b.</a:t>
            </a:r>
            <a:endParaRPr lang="en-US" sz="1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6001394" y="1054800"/>
            <a:ext cx="1274782" cy="1865874"/>
            <a:chOff x="1491470" y="789472"/>
            <a:chExt cx="1274782" cy="1865874"/>
          </a:xfrm>
        </p:grpSpPr>
        <p:sp>
          <p:nvSpPr>
            <p:cNvPr id="120" name="Rounded Rectangle 119"/>
            <p:cNvSpPr/>
            <p:nvPr/>
          </p:nvSpPr>
          <p:spPr>
            <a:xfrm>
              <a:off x="1840591" y="2414146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22" idx="2"/>
            </p:cNvCxnSpPr>
            <p:nvPr/>
          </p:nvCxnSpPr>
          <p:spPr>
            <a:xfrm flipH="1" flipV="1">
              <a:off x="1952684" y="2109136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1840591" y="1866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2" idx="0"/>
              <a:endCxn id="124" idx="2"/>
            </p:cNvCxnSpPr>
            <p:nvPr/>
          </p:nvCxnSpPr>
          <p:spPr>
            <a:xfrm flipV="1">
              <a:off x="1952684" y="1569220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ounded Rectangle 123"/>
            <p:cNvSpPr/>
            <p:nvPr/>
          </p:nvSpPr>
          <p:spPr>
            <a:xfrm>
              <a:off x="2003875" y="132704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24" idx="0"/>
              <a:endCxn id="126" idx="2"/>
            </p:cNvCxnSpPr>
            <p:nvPr/>
          </p:nvCxnSpPr>
          <p:spPr>
            <a:xfrm flipV="1">
              <a:off x="2115968" y="1031648"/>
              <a:ext cx="1564" cy="29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ounded Rectangle 125"/>
            <p:cNvSpPr/>
            <p:nvPr/>
          </p:nvSpPr>
          <p:spPr>
            <a:xfrm>
              <a:off x="2005439" y="78947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Arrow Connector 126"/>
            <p:cNvCxnSpPr>
              <a:stCxn id="129" idx="0"/>
              <a:endCxn id="126" idx="2"/>
            </p:cNvCxnSpPr>
            <p:nvPr/>
          </p:nvCxnSpPr>
          <p:spPr>
            <a:xfrm flipV="1">
              <a:off x="1603563" y="1031648"/>
              <a:ext cx="513969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33" idx="0"/>
              <a:endCxn id="126" idx="2"/>
            </p:cNvCxnSpPr>
            <p:nvPr/>
          </p:nvCxnSpPr>
          <p:spPr>
            <a:xfrm flipH="1" flipV="1">
              <a:off x="2117532" y="1031648"/>
              <a:ext cx="482724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1491470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522570" y="1107777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957221" y="110521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50707" y="110597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-2</a:t>
              </a:r>
              <a:endParaRPr lang="en-CA" sz="15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488163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08181" y="110833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01667" y="110909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739405" y="775271"/>
            <a:ext cx="90761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Naïve DOM</a:t>
            </a:r>
            <a:endParaRPr lang="en-CA" sz="15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119707" y="775271"/>
            <a:ext cx="996329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Solved DOM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10391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4565514" y="415007"/>
            <a:ext cx="1286645" cy="67231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 flipV="1">
            <a:off x="3619209" y="1850933"/>
            <a:ext cx="871598" cy="38180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" idx="2"/>
            <a:endCxn id="3" idx="2"/>
          </p:cNvCxnSpPr>
          <p:nvPr/>
        </p:nvCxnSpPr>
        <p:spPr>
          <a:xfrm flipH="1">
            <a:off x="4055008" y="1087320"/>
            <a:ext cx="1153829" cy="763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11" idx="0"/>
          </p:cNvCxnSpPr>
          <p:nvPr/>
        </p:nvCxnSpPr>
        <p:spPr>
          <a:xfrm>
            <a:off x="5208837" y="1087320"/>
            <a:ext cx="672377" cy="4573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511822" y="5660704"/>
            <a:ext cx="738784" cy="639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2239112" y="2228243"/>
            <a:ext cx="4791262" cy="1164790"/>
          </a:xfrm>
          <a:prstGeom prst="bentConnector5">
            <a:avLst>
              <a:gd name="adj1" fmla="val -4771"/>
              <a:gd name="adj2" fmla="val -126140"/>
              <a:gd name="adj3" fmla="val 1047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0"/>
            <a:endCxn id="43" idx="0"/>
          </p:cNvCxnSpPr>
          <p:nvPr/>
        </p:nvCxnSpPr>
        <p:spPr>
          <a:xfrm flipH="1">
            <a:off x="3476925" y="2232742"/>
            <a:ext cx="578083" cy="672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652411" y="4755987"/>
            <a:ext cx="783271" cy="4502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046444" y="2905053"/>
            <a:ext cx="860962" cy="4200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3" idx="2"/>
            <a:endCxn id="27" idx="0"/>
          </p:cNvCxnSpPr>
          <p:nvPr/>
        </p:nvCxnSpPr>
        <p:spPr>
          <a:xfrm>
            <a:off x="3476925" y="3325132"/>
            <a:ext cx="567122" cy="143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" idx="0"/>
            <a:endCxn id="27" idx="0"/>
          </p:cNvCxnSpPr>
          <p:nvPr/>
        </p:nvCxnSpPr>
        <p:spPr>
          <a:xfrm flipH="1">
            <a:off x="4044047" y="2232742"/>
            <a:ext cx="10961" cy="252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9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76</Words>
  <Application>Microsoft Macintosh PowerPoint</Application>
  <PresentationFormat>Custom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Lo</dc:creator>
  <cp:lastModifiedBy>James Lo</cp:lastModifiedBy>
  <cp:revision>23</cp:revision>
  <dcterms:created xsi:type="dcterms:W3CDTF">2014-01-10T16:04:53Z</dcterms:created>
  <dcterms:modified xsi:type="dcterms:W3CDTF">2014-01-31T00:56:17Z</dcterms:modified>
</cp:coreProperties>
</file>