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147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</a:t>
                </a:r>
                <a:r>
                  <a:rPr lang="en-US" sz="2800" smtClean="0"/>
                  <a:t>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</a:t>
            </a:r>
            <a:r>
              <a:rPr lang="en-CA" dirty="0" smtClean="0"/>
              <a:t>Systems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e.g. </a:t>
            </a:r>
            <a:r>
              <a:rPr lang="en-CA" dirty="0" smtClean="0"/>
              <a:t>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</a:t>
            </a:r>
            <a:r>
              <a:rPr lang="en-CA" dirty="0" smtClean="0"/>
              <a:t>… etc.</a:t>
            </a:r>
            <a:endParaRPr lang="en-CA" dirty="0" smtClean="0"/>
          </a:p>
          <a:p>
            <a:r>
              <a:rPr lang="en-CA" dirty="0" smtClean="0"/>
              <a:t>many Unsupervised Learning </a:t>
            </a:r>
            <a:r>
              <a:rPr lang="en-CA" dirty="0" smtClean="0"/>
              <a:t>methods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</a:t>
            </a:r>
            <a:r>
              <a:rPr lang="en-CA" dirty="0" smtClean="0"/>
              <a:t>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</a:t>
            </a:r>
            <a:r>
              <a:rPr lang="en-CA" dirty="0" smtClean="0"/>
              <a:t>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</a:t>
            </a:r>
            <a:r>
              <a:rPr lang="en-CA" dirty="0" smtClean="0"/>
              <a:t>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</a:t>
            </a:r>
            <a:r>
              <a:rPr lang="en-CA" dirty="0" smtClean="0"/>
              <a:t>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</a:t>
            </a:r>
            <a:r>
              <a:rPr lang="en-CA" dirty="0" smtClean="0"/>
              <a:t>in </a:t>
            </a:r>
            <a:r>
              <a:rPr lang="en-CA" dirty="0" smtClean="0"/>
              <a:t>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  <a:endParaRPr lang="en-CA" sz="27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Approx. accuracy is better with Full Gradient at 1</a:t>
                </a:r>
                <a:r>
                  <a:rPr lang="en-CA" sz="2700" baseline="30000" dirty="0" smtClean="0"/>
                  <a:t>st</a:t>
                </a:r>
                <a:r>
                  <a:rPr lang="en-CA" sz="2700" dirty="0" smtClean="0"/>
                  <a:t> iteration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</a:t>
            </a:r>
            <a:r>
              <a:rPr lang="en-CA" dirty="0" smtClean="0"/>
              <a:t>iteration yields </a:t>
            </a:r>
            <a:r>
              <a:rPr lang="en-CA" dirty="0"/>
              <a:t>a </a:t>
            </a:r>
            <a:r>
              <a:rPr lang="en-CA" dirty="0" smtClean="0"/>
              <a:t>better </a:t>
            </a:r>
            <a:r>
              <a:rPr lang="en-CA" dirty="0" smtClean="0"/>
              <a:t>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</a:t>
            </a:r>
            <a:r>
              <a:rPr lang="en-CA" dirty="0" smtClean="0"/>
              <a:t>FG@500</a:t>
            </a:r>
            <a:endParaRPr lang="en-CA" dirty="0"/>
          </a:p>
          <a:p>
            <a:r>
              <a:rPr lang="en-CA" dirty="0" smtClean="0"/>
              <a:t>SG@5000 yielded similar or slightly better approx. than </a:t>
            </a:r>
            <a:r>
              <a:rPr lang="en-CA" dirty="0" smtClean="0"/>
              <a:t>FG@500</a:t>
            </a:r>
            <a:endParaRPr lang="en-CA" dirty="0" smtClean="0"/>
          </a:p>
          <a:p>
            <a:r>
              <a:rPr lang="en-CA" dirty="0" smtClean="0"/>
              <a:t>Both SG and SAG are faster and better than </a:t>
            </a:r>
            <a:r>
              <a:rPr lang="en-CA" dirty="0" smtClean="0"/>
              <a:t>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Which </a:t>
                </a:r>
                <a:r>
                  <a:rPr lang="en-CA" sz="2800" dirty="0"/>
                  <a:t>yields higher quality </a:t>
                </a:r>
                <a:r>
                  <a:rPr lang="en-CA" sz="2800" dirty="0" smtClean="0"/>
                  <a:t>recommendations: Better </a:t>
                </a:r>
                <a:r>
                  <a:rPr lang="en-CA" sz="2800" dirty="0" smtClean="0"/>
                  <a:t>objective function vs. better convergence vs. better hyper-parameter </a:t>
                </a:r>
                <a:r>
                  <a:rPr lang="en-CA" sz="2800" dirty="0" smtClean="0"/>
                  <a:t>selection?</a:t>
                </a:r>
                <a:endParaRPr lang="en-CA" sz="2800" dirty="0" smtClean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ahead,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</a:t>
            </a:r>
            <a:r>
              <a:rPr lang="en-US" sz="2800" dirty="0" smtClean="0"/>
              <a:t>SAG, </a:t>
            </a:r>
            <a:r>
              <a:rPr lang="en-US" sz="2800" dirty="0" smtClean="0"/>
              <a:t>design </a:t>
            </a:r>
            <a:r>
              <a:rPr lang="en-US" sz="2800" dirty="0" smtClean="0"/>
              <a:t>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</a:t>
            </a:r>
            <a:r>
              <a:rPr lang="en-US" sz="2800" dirty="0" smtClean="0"/>
              <a:t>evaluate </a:t>
            </a:r>
            <a:r>
              <a:rPr lang="en-US" sz="2800" dirty="0" smtClean="0"/>
              <a:t>and </a:t>
            </a:r>
            <a:r>
              <a:rPr lang="en-US" sz="2800" dirty="0" smtClean="0"/>
              <a:t>compare </a:t>
            </a:r>
            <a:r>
              <a:rPr lang="en-US" sz="2800" dirty="0" smtClean="0"/>
              <a:t>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</a:t>
            </a:r>
            <a:r>
              <a:rPr lang="en-US" sz="2800" dirty="0" smtClean="0"/>
              <a:t>that SAG-MF can yield </a:t>
            </a:r>
            <a:r>
              <a:rPr lang="en-US" sz="2800" dirty="0" smtClean="0"/>
              <a:t>faster, better </a:t>
            </a:r>
            <a:r>
              <a:rPr lang="en-US" sz="2800" dirty="0" smtClean="0"/>
              <a:t>convergence… while memory usage is similar to </a:t>
            </a:r>
            <a:r>
              <a:rPr lang="en-US" sz="2800" dirty="0" smtClean="0"/>
              <a:t>Full Deterministic </a:t>
            </a:r>
            <a:r>
              <a:rPr lang="en-US" sz="2800" dirty="0" smtClean="0"/>
              <a:t>and Stochastic </a:t>
            </a:r>
            <a:r>
              <a:rPr lang="en-US" sz="2800" dirty="0" smtClean="0"/>
              <a:t>gradient.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faster/better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3345</Words>
  <Application>Microsoft Office PowerPoint</Application>
  <PresentationFormat>On-screen Show (4:3)</PresentationFormat>
  <Paragraphs>801</Paragraphs>
  <Slides>60</Slides>
  <Notes>27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Total Space Complexity</vt:lpstr>
      <vt:lpstr>Summary: Total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1933</cp:revision>
  <dcterms:created xsi:type="dcterms:W3CDTF">2014-11-28T20:07:33Z</dcterms:created>
  <dcterms:modified xsi:type="dcterms:W3CDTF">2014-12-16T21:28:21Z</dcterms:modified>
</cp:coreProperties>
</file>