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Justify why these objective functions are chosen.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Datasets</a:t>
            </a:r>
            <a:r>
              <a:rPr lang="en-CA" baseline="0" dirty="0" smtClean="0"/>
              <a:t> are updating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</a:t>
            </a:r>
            <a:br>
              <a:rPr lang="en-CA" dirty="0" smtClean="0"/>
            </a:br>
            <a:r>
              <a:rPr lang="en-CA" dirty="0" smtClean="0"/>
              <a:t>e.g. 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 etc.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</a:t>
            </a:r>
            <a:r>
              <a:rPr lang="en-CA" dirty="0" smtClean="0"/>
              <a:t>Time &amp; </a:t>
            </a:r>
            <a:r>
              <a:rPr lang="en-CA" dirty="0" smtClean="0"/>
              <a:t>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</a:t>
            </a:r>
            <a:r>
              <a:rPr lang="en-CA" dirty="0" smtClean="0"/>
              <a:t>Time &amp; Space </a:t>
            </a:r>
            <a:r>
              <a:rPr lang="en-CA" dirty="0" smtClean="0"/>
              <a:t>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74746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u="sng" dirty="0" smtClean="0"/>
                  <a:t>Which </a:t>
                </a:r>
                <a:r>
                  <a:rPr lang="en-CA" sz="2800" u="sng" dirty="0"/>
                  <a:t>yields higher quality </a:t>
                </a:r>
                <a:r>
                  <a:rPr lang="en-CA" sz="2800" u="sng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</a:t>
                </a:r>
                <a:r>
                  <a:rPr lang="en-CA" sz="2800" dirty="0"/>
                  <a:t>ahead</a:t>
                </a:r>
                <a:r>
                  <a:rPr lang="en-CA" sz="2800" dirty="0" smtClean="0"/>
                  <a:t>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faster, 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5676</TotalTime>
  <Words>3362</Words>
  <Application>Microsoft Office PowerPoint</Application>
  <PresentationFormat>On-screen Show (4:3)</PresentationFormat>
  <Paragraphs>805</Paragraphs>
  <Slides>60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Time &amp; Space Complexity</vt:lpstr>
      <vt:lpstr>Summary: Time &amp;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1944</cp:revision>
  <dcterms:created xsi:type="dcterms:W3CDTF">2014-11-28T20:07:33Z</dcterms:created>
  <dcterms:modified xsi:type="dcterms:W3CDTF">2014-12-17T05:58:13Z</dcterms:modified>
</cp:coreProperties>
</file>