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jAZl9/ssZbFz0d+OHTy4VkXd2T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2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wired connection between Myoware and arduino.</a:t>
            </a:r>
            <a:br>
              <a:rPr lang="en-US"/>
            </a:br>
            <a:r>
              <a:rPr lang="en-US"/>
              <a:t>Include IMU</a:t>
            </a: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parkfun.com/products/13723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EMG cuff Project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5/15/2021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Goal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Design, build, and test a wearable sensor for measuring muscle activity in the forearm.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3" descr="Angled shot of Raspberry Pi Zero W computer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08666" y="3176757"/>
            <a:ext cx="2406228" cy="18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" descr="Amazon.com: Microsoft Surface Laptop Go - 12.4&quot; Touchscreen - Intel Core i5  - 8GB Memory - 128GB SSD - Platinum: Computers &amp; Accessorie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9974" y="5110163"/>
            <a:ext cx="294322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" descr="MyoWare Muscle Sensor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08360" y="2054948"/>
            <a:ext cx="2203380" cy="220338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Components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381000" y="1496704"/>
            <a:ext cx="6934200" cy="5166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Garment:</a:t>
            </a:r>
            <a:r>
              <a:rPr lang="en-US" dirty="0"/>
              <a:t> Lightweight and comfortable cuff made of stretchable material that conforms to the forearm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EMG Sensors</a:t>
            </a:r>
            <a:r>
              <a:rPr lang="en-US" dirty="0"/>
              <a:t>: x4 </a:t>
            </a:r>
            <a:r>
              <a:rPr lang="en-US" u="sng" dirty="0" err="1">
                <a:solidFill>
                  <a:schemeClr val="hlink"/>
                </a:solidFill>
                <a:hlinkClick r:id="rId6"/>
              </a:rPr>
              <a:t>Myoware</a:t>
            </a:r>
            <a:r>
              <a:rPr lang="en-US" u="sng" dirty="0">
                <a:solidFill>
                  <a:schemeClr val="hlink"/>
                </a:solidFill>
                <a:hlinkClick r:id="rId6"/>
              </a:rPr>
              <a:t> </a:t>
            </a:r>
            <a:r>
              <a:rPr lang="en-US" dirty="0"/>
              <a:t>sensors for measuring EMG; attached to lining of garment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Microcontroller:</a:t>
            </a:r>
            <a:r>
              <a:rPr lang="en-US" dirty="0"/>
              <a:t> Arduino or Raspberry Pi (Zero W), for collecting EMG signals from the EMG sensors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i="1" dirty="0"/>
              <a:t>Controller Software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Host:</a:t>
            </a:r>
            <a:r>
              <a:rPr lang="en-US" dirty="0"/>
              <a:t> laptop or tablet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i="1" dirty="0"/>
              <a:t>User Interface Software</a:t>
            </a:r>
            <a:endParaRPr dirty="0"/>
          </a:p>
        </p:txBody>
      </p:sp>
      <p:pic>
        <p:nvPicPr>
          <p:cNvPr id="101" name="Google Shape;101;p3" descr="UV Protection Clothing Sun Sleeve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84501" y="660714"/>
            <a:ext cx="2199524" cy="2204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E9C40-0AFB-4C50-9F63-87544BD56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Software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AD73F-213A-4A6A-A59D-E8D0AC3279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Autodesk tools</a:t>
            </a:r>
          </a:p>
          <a:p>
            <a:pPr lvl="1"/>
            <a:r>
              <a:rPr lang="en-US" dirty="0"/>
              <a:t>Electrical Design: </a:t>
            </a:r>
            <a:r>
              <a:rPr lang="en-US" dirty="0" err="1"/>
              <a:t>TinkerCAD</a:t>
            </a:r>
            <a:endParaRPr lang="en-US" dirty="0"/>
          </a:p>
          <a:p>
            <a:pPr lvl="1"/>
            <a:r>
              <a:rPr lang="en-US" dirty="0"/>
              <a:t>Mechanical Design: Fusion360 OR Autodesk Inventor</a:t>
            </a:r>
          </a:p>
          <a:p>
            <a:r>
              <a:rPr lang="en-US" dirty="0"/>
              <a:t>https://www.autodesk.com/education/edu-software/overview?sorting=featured&amp;page=1</a:t>
            </a:r>
          </a:p>
        </p:txBody>
      </p:sp>
    </p:spTree>
    <p:extLst>
      <p:ext uri="{BB962C8B-B14F-4D97-AF65-F5344CB8AC3E}">
        <p14:creationId xmlns:p14="http://schemas.microsoft.com/office/powerpoint/2010/main" val="3002711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C6994-35D5-473F-9BB8-EC5BB339B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B29A3-89E4-4F6D-85F8-DF73D55594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Choose sleeve</a:t>
            </a:r>
          </a:p>
          <a:p>
            <a:r>
              <a:rPr lang="en-US" dirty="0"/>
              <a:t>Determine how to attach electronics</a:t>
            </a:r>
          </a:p>
          <a:p>
            <a:r>
              <a:rPr lang="en-US" dirty="0"/>
              <a:t>Can you ensure good contact between sensor &amp; arm?</a:t>
            </a:r>
          </a:p>
          <a:p>
            <a:r>
              <a:rPr lang="en-US" dirty="0"/>
              <a:t>Consider using CAD software to visual positioning of sensors, microcontroller, and wiring</a:t>
            </a:r>
          </a:p>
        </p:txBody>
      </p:sp>
    </p:spTree>
    <p:extLst>
      <p:ext uri="{BB962C8B-B14F-4D97-AF65-F5344CB8AC3E}">
        <p14:creationId xmlns:p14="http://schemas.microsoft.com/office/powerpoint/2010/main" val="1723024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FA470-A56E-408F-BA15-FAB1687E6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F4AF9-9136-480F-BB84-8B92638B62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Wiring between sensors and microcontroller</a:t>
            </a:r>
          </a:p>
          <a:p>
            <a:r>
              <a:rPr lang="en-US" dirty="0"/>
              <a:t>Going from wired to wireless operations between microcontroller and host computer</a:t>
            </a:r>
          </a:p>
        </p:txBody>
      </p:sp>
    </p:spTree>
    <p:extLst>
      <p:ext uri="{BB962C8B-B14F-4D97-AF65-F5344CB8AC3E}">
        <p14:creationId xmlns:p14="http://schemas.microsoft.com/office/powerpoint/2010/main" val="1517094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730D-D675-4A06-AF3C-95A8ECC58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51744-C2F8-4FA6-BC28-358B235E0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Collection of data from the EMG </a:t>
            </a:r>
          </a:p>
          <a:p>
            <a:r>
              <a:rPr lang="en-US" dirty="0"/>
              <a:t>Classification of EMG data to different poses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458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193</Words>
  <Application>Microsoft Office PowerPoint</Application>
  <PresentationFormat>Widescreen</PresentationFormat>
  <Paragraphs>28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EMG cuff Project</vt:lpstr>
      <vt:lpstr>Goal</vt:lpstr>
      <vt:lpstr>Components</vt:lpstr>
      <vt:lpstr>Recommended Software</vt:lpstr>
      <vt:lpstr>Mechanical Goals</vt:lpstr>
      <vt:lpstr>Electrical Goals</vt:lpstr>
      <vt:lpstr>Programming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EMG cuff Project</dc:title>
  <dc:creator>Douglas Weber</dc:creator>
  <cp:lastModifiedBy>James Wong</cp:lastModifiedBy>
  <cp:revision>5</cp:revision>
  <dcterms:created xsi:type="dcterms:W3CDTF">2021-05-15T12:39:16Z</dcterms:created>
  <dcterms:modified xsi:type="dcterms:W3CDTF">2021-05-27T12:58:28Z</dcterms:modified>
</cp:coreProperties>
</file>