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Applications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48 - Campus Event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Local database has been created</a:t>
            </a:r>
            <a:br>
              <a:rPr lang="en-US"/>
            </a:b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Created</a:t>
            </a:r>
            <a:r>
              <a:rPr lang="en-US"/>
              <a:t> some tables</a:t>
            </a:r>
            <a:br>
              <a:rPr lang="en-US"/>
            </a:b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Placed dummy Data in user_profile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00" y="1238450"/>
            <a:ext cx="6811549" cy="45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Left?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Connect the database to the application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Add more entities into multiple tables</a:t>
            </a:r>
            <a:br>
              <a:rPr lang="en-US"/>
            </a:b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Finish up the user interface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50" y="1974463"/>
            <a:ext cx="6713451" cy="42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and Issues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No </a:t>
            </a:r>
            <a:r>
              <a:rPr lang="en-US"/>
              <a:t>centralized</a:t>
            </a:r>
            <a:r>
              <a:rPr lang="en-US"/>
              <a:t> database</a:t>
            </a:r>
            <a:br>
              <a:rPr lang="en-US"/>
            </a:br>
            <a:endParaRPr/>
          </a:p>
          <a:p>
            <a:pPr indent="-320040" lvl="0" marL="45720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Grabbing “Real data from hosts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077" y="632145"/>
            <a:ext cx="2862662" cy="508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Four screens: Events, Discover, Following and Profile are all added to index.js.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Events screen contains three tabs: calendar view, box view and list view.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getTheme and material to customize themes for the footbar.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181" y="2158074"/>
            <a:ext cx="2184349" cy="388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46" y="2159663"/>
            <a:ext cx="2183455" cy="388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progress of project(continue)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329363" y="2160589"/>
            <a:ext cx="294463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b="0" i="0" lang="en-US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Discover Screen contains 4 touchableOpacity objects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b="0" i="0" lang="en-US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Adding 4 images to these 4 objects.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b="0" i="0" lang="en-US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Only a dialogue box will be pop up once click the button.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b="0" i="0" lang="en-US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Need to create more screens and link these screens to correspond buttons.</a:t>
            </a:r>
            <a:endParaRPr/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5" name="Shape 16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68" name="Shape 16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9" name="Shape 16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73" name="Shape 17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Shape 1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2" y="804669"/>
            <a:ext cx="2866284" cy="509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4349123" y="609600"/>
            <a:ext cx="492487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works that need to be done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349123" y="2160590"/>
            <a:ext cx="4921876" cy="373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Login using oAuth 2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Linking the application to database to retrieve data.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more screens for the mobile application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077" y="632145"/>
            <a:ext cx="2862662" cy="508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encountered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experiences for using React Native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Wired problems encountered during development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IOS testing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React Native could work on macOS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By some easy step on terminal to open them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It opens by using Xcode IOS Simulator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75" y="1261200"/>
            <a:ext cx="3457451" cy="433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IOS interface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77334" y="15487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functionality is same right now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interface is same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19" y="2547152"/>
            <a:ext cx="2002280" cy="4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35" y="2547150"/>
            <a:ext cx="1993278" cy="408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850" y="2547156"/>
            <a:ext cx="1993274" cy="408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and left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77334" y="1321114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No experience about React Native either, should set up for Xcode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There have some small thing should to fix on the bottom of IOS interface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Some functionality not be developed yet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13" y="2674903"/>
            <a:ext cx="1973313" cy="404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browser development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web browser development is one of our goals 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development is now preparing for temporary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By using the HTML, CSS, JavaScript and PHP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Database should be connected to app by using SQL</a:t>
            </a:r>
            <a:endParaRPr/>
          </a:p>
          <a:p>
            <a:pPr indent="-342900" lvl="0" marL="3429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web browser development is not a requirement.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