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Shape 24"/>
            <p:cNvSpPr/>
            <p:nvPr/>
          </p:nvSpPr>
          <p:spPr>
            <a:xfrm>
              <a:off x="0" y="-7862"/>
              <a:ext cx="863600" cy="5698067"/>
            </a:xfrm>
            <a:custGeom>
              <a:pathLst>
                <a:path extrusionOk="0" h="120000" w="12000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Shape 2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Shape 2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Shape 27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Mobile Applications</a:t>
            </a:r>
            <a:endParaRPr/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Group 48 - Campus Event App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Progress</a:t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5 </a:t>
            </a:r>
            <a:r>
              <a:rPr lang="en-US"/>
              <a:t>Primary table we will call from.</a:t>
            </a:r>
            <a:br>
              <a:rPr lang="en-US"/>
            </a:br>
            <a:endParaRPr/>
          </a:p>
          <a:p>
            <a:pPr indent="-320040" lvl="0" marL="4572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Gave team a quick review on SQL databases.</a:t>
            </a:r>
            <a:br>
              <a:rPr lang="en-US"/>
            </a:br>
            <a:endParaRPr/>
          </a:p>
          <a:p>
            <a:pPr indent="-320040" lvl="0" marL="4572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Successfully connected Events table</a:t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700" y="1169475"/>
            <a:ext cx="4320399" cy="45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Progress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Profile tab displays user information</a:t>
            </a:r>
            <a:br>
              <a:rPr lang="en-US"/>
            </a:br>
            <a:endParaRPr/>
          </a:p>
          <a:p>
            <a:pPr indent="-320040" lvl="0" marL="4572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3 main tabs</a:t>
            </a:r>
            <a:br>
              <a:rPr lang="en-US"/>
            </a:br>
            <a:endParaRPr/>
          </a:p>
          <a:p>
            <a:pPr indent="-309880" lvl="1" marL="914400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My Events</a:t>
            </a:r>
            <a:endParaRPr/>
          </a:p>
          <a:p>
            <a:pPr indent="-309880" lvl="1" marL="914400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Groups</a:t>
            </a:r>
            <a:endParaRPr/>
          </a:p>
          <a:p>
            <a:pPr indent="-309880" lvl="1" marL="914400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Friends</a:t>
            </a:r>
            <a:endParaRPr/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7923" y="742325"/>
            <a:ext cx="3086451" cy="54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Left?</a:t>
            </a:r>
            <a:endParaRPr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Connect rest of application to respective database</a:t>
            </a:r>
            <a:br>
              <a:rPr lang="en-US"/>
            </a:br>
            <a:endParaRPr/>
          </a:p>
          <a:p>
            <a:pPr indent="-320040" lvl="0" marL="4572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Clean up profile tab</a:t>
            </a:r>
            <a:br>
              <a:rPr lang="en-US"/>
            </a:br>
            <a:endParaRPr/>
          </a:p>
          <a:p>
            <a:pPr indent="-320040" lvl="0" marL="4572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Finish up the user interface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 and Issues</a:t>
            </a:r>
            <a:endParaRPr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No </a:t>
            </a:r>
            <a:r>
              <a:rPr lang="en-US"/>
              <a:t>centralized</a:t>
            </a:r>
            <a:r>
              <a:rPr lang="en-US"/>
              <a:t> database</a:t>
            </a:r>
            <a:br>
              <a:rPr lang="en-US"/>
            </a:br>
            <a:endParaRPr/>
          </a:p>
          <a:p>
            <a:pPr indent="-320040" lvl="0" marL="4572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Grabbing “Real” data from hosts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76746" y="609600"/>
            <a:ext cx="3729076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 progress of project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167" y="2160589"/>
            <a:ext cx="3720916" cy="3560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Four screens: Events, Discover, Following and Profile are all added to index.js.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Events screen contains three tabs: calendar view, box view and list view.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 getTheme and material to customize themes for the footbar.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/>
              <a:t>Finish implementing backend of the mobile application. Successfully linking database to the application.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726" y="381000"/>
            <a:ext cx="34290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 progress of project(continue)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329363" y="2160589"/>
            <a:ext cx="294463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▶"/>
            </a:pPr>
            <a:r>
              <a:rPr lang="en-US" sz="1500"/>
              <a:t>Grid View page is also successfully linked to database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55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▶"/>
            </a:pPr>
            <a:r>
              <a:rPr lang="en-US" sz="1500"/>
              <a:t>No content in event_category screen inside Discover screen due to we still don’t know where to get the source data of events.</a:t>
            </a:r>
            <a:endParaRPr/>
          </a:p>
          <a:p>
            <a:pPr indent="-2667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67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67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67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7" y="1778138"/>
            <a:ext cx="2613198" cy="4645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3352" y="1778150"/>
            <a:ext cx="2613198" cy="4645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Shape 16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5" name="Shape 16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Shape 16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7" name="Shape 167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68" name="Shape 168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69" name="Shape 16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71" name="Shape 171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72" name="Shape 172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73" name="Shape 17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Shape 175"/>
          <p:cNvSpPr txBox="1"/>
          <p:nvPr>
            <p:ph type="title"/>
          </p:nvPr>
        </p:nvSpPr>
        <p:spPr>
          <a:xfrm>
            <a:off x="1472861" y="609600"/>
            <a:ext cx="4924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The works that need to be done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1474398" y="2198165"/>
            <a:ext cx="49218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Secure Login using oAuth 2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/>
              <a:t>After all functionalities are implemented, we need to make sure </a:t>
            </a:r>
            <a:r>
              <a:rPr lang="en-US"/>
              <a:t>there’s no bug will affect the functionality of the application.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077" y="632145"/>
            <a:ext cx="2862662" cy="508917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>
            <p:ph type="title"/>
          </p:nvPr>
        </p:nvSpPr>
        <p:spPr>
          <a:xfrm>
            <a:off x="676746" y="609600"/>
            <a:ext cx="3729076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Problems encountered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167" y="2160589"/>
            <a:ext cx="3720916" cy="3560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No experiences for using React Native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Wired problems encountered during development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/>
              <a:t>No experiences on setting up local database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/>
              <a:t>Have no idea about how to convert data from database to JSON strings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project on IOS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77334" y="214623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Four screens same as Android platform</a:t>
            </a:r>
            <a:endParaRPr/>
          </a:p>
          <a:p>
            <a:pPr indent="-342900" lvl="0" marL="3429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Using dummy data for testing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1859" y="765200"/>
            <a:ext cx="2613066" cy="5327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0275" y="765200"/>
            <a:ext cx="2581441" cy="526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Current progress of project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77334" y="15961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The following page connecting to database</a:t>
            </a:r>
            <a:endParaRPr/>
          </a:p>
          <a:p>
            <a:pPr indent="-342900" lvl="0" marL="3429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The “Add” button for group detail</a:t>
            </a:r>
            <a:endParaRPr/>
          </a:p>
          <a:p>
            <a:pPr indent="-342900" lvl="0" marL="3429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The “Following” button to achieve following function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1459" y="855437"/>
            <a:ext cx="2613066" cy="5362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and left</a:t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77334" y="1321114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Joining different tables in database</a:t>
            </a:r>
            <a:endParaRPr/>
          </a:p>
          <a:p>
            <a:pPr indent="-342900" lvl="0" marL="3429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Set up the web </a:t>
            </a:r>
            <a:r>
              <a:rPr lang="en-US"/>
              <a:t>browser</a:t>
            </a:r>
            <a:r>
              <a:rPr lang="en-US"/>
              <a:t> development done</a:t>
            </a:r>
            <a:endParaRPr/>
          </a:p>
          <a:p>
            <a:pPr indent="-342900" lvl="0" marL="3429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Fixing bugs i.e. the IOS platform bottom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browser development</a:t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The web browser development is one of our goals </a:t>
            </a:r>
            <a:endParaRPr/>
          </a:p>
          <a:p>
            <a:pPr indent="-342900" lvl="0" marL="3429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The development is now preparing for temporary</a:t>
            </a:r>
            <a:endParaRPr/>
          </a:p>
          <a:p>
            <a:pPr indent="-342900" lvl="0" marL="3429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By using the HTML, CSS, JavaScript and PHP</a:t>
            </a:r>
            <a:endParaRPr/>
          </a:p>
          <a:p>
            <a:pPr indent="-342900" lvl="0" marL="3429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Database should be connected to app by using SQL</a:t>
            </a:r>
            <a:endParaRPr/>
          </a:p>
          <a:p>
            <a:pPr indent="-342900" lvl="0" marL="3429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The web browser development is not a requirement.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