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600" cy="5698067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Mobile Applications</a:t>
            </a:r>
            <a:endParaRPr/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Group 48 - Campus Event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Progress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Getting ready for expo</a:t>
            </a:r>
            <a:endParaRPr/>
          </a:p>
          <a:p>
            <a:pPr indent="-309880" lvl="1" marL="9144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Paperwork</a:t>
            </a:r>
            <a:endParaRPr/>
          </a:p>
          <a:p>
            <a:pPr indent="-309880" lvl="1" marL="9144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Poster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964" y="1753300"/>
            <a:ext cx="5830999" cy="43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Left?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Clean up the application</a:t>
            </a: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Place more dummy data into the database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and Issues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Switched to a NoSQL DB after </a:t>
            </a:r>
            <a:r>
              <a:rPr lang="en-US"/>
              <a:t>implementing</a:t>
            </a:r>
            <a:r>
              <a:rPr lang="en-US"/>
              <a:t> login</a:t>
            </a:r>
            <a:endParaRPr/>
          </a:p>
          <a:p>
            <a:pPr indent="-309880" lvl="1" marL="9144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Bad and good</a:t>
            </a: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Still no real data to play with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6746" y="609600"/>
            <a:ext cx="372907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progress of project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167" y="2160589"/>
            <a:ext cx="3720916" cy="3560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Secure Login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Back End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Redux to store application’s states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Welcome screen: right pics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375" y="326013"/>
            <a:ext cx="3490876" cy="620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progress of project(continue)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494488" y="2141864"/>
            <a:ext cx="29445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</a:pPr>
            <a:r>
              <a:rPr lang="en-US" sz="1500"/>
              <a:t>Front End</a:t>
            </a:r>
            <a:endParaRPr sz="1500"/>
          </a:p>
          <a:p>
            <a:pPr indent="-299719" lvl="1" marL="742950" marR="0" rtl="0" algn="l">
              <a:spcBef>
                <a:spcPts val="0"/>
              </a:spcBef>
              <a:spcAft>
                <a:spcPts val="0"/>
              </a:spcAft>
              <a:buSzPts val="1500"/>
              <a:buChar char="▶"/>
            </a:pPr>
            <a:r>
              <a:rPr lang="en-US" sz="1500"/>
              <a:t>Sign up and Login pages: left pics</a:t>
            </a:r>
            <a:endParaRPr sz="1500"/>
          </a:p>
          <a:p>
            <a:pPr indent="-299719" lvl="1" marL="742950" marR="0" rtl="0" algn="l">
              <a:spcBef>
                <a:spcPts val="0"/>
              </a:spcBef>
              <a:spcAft>
                <a:spcPts val="0"/>
              </a:spcAft>
              <a:buSzPts val="1500"/>
              <a:buChar char="▶"/>
            </a:pPr>
            <a:r>
              <a:rPr lang="en-US" sz="1500"/>
              <a:t>CompleteProfile page allow user set user name </a:t>
            </a:r>
            <a:endParaRPr sz="1500"/>
          </a:p>
          <a:p>
            <a:pPr indent="-299719" lvl="1" marL="742950" marR="0" rtl="0" algn="l">
              <a:spcBef>
                <a:spcPts val="0"/>
              </a:spcBef>
              <a:spcAft>
                <a:spcPts val="0"/>
              </a:spcAft>
              <a:buSzPts val="1500"/>
              <a:buChar char="▶"/>
            </a:pPr>
            <a:r>
              <a:rPr lang="en-US" sz="1500"/>
              <a:t>ForgetPassword allow user to reset password</a:t>
            </a:r>
            <a:endParaRPr sz="1500"/>
          </a:p>
          <a:p>
            <a:pPr indent="-2667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27" y="1630775"/>
            <a:ext cx="2613198" cy="464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064" y="1630775"/>
            <a:ext cx="2613198" cy="464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Shape 16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5" name="Shape 16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Shape 16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68" name="Shape 168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9" name="Shape 16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1" name="Shape 171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72" name="Shape 172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73" name="Shape 17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 txBox="1"/>
          <p:nvPr>
            <p:ph type="title"/>
          </p:nvPr>
        </p:nvSpPr>
        <p:spPr>
          <a:xfrm>
            <a:off x="1472861" y="609600"/>
            <a:ext cx="4924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works that need to be done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1474398" y="2198165"/>
            <a:ext cx="49218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Retrieve data from Firebase realtime database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Stretch goals: notification push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077" y="632145"/>
            <a:ext cx="2862662" cy="508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type="title"/>
          </p:nvPr>
        </p:nvSpPr>
        <p:spPr>
          <a:xfrm>
            <a:off x="676746" y="609600"/>
            <a:ext cx="372907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 encountered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167" y="2160589"/>
            <a:ext cx="3720916" cy="3560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experiences for using React Native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No experiences for NoSQL database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progress of project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77334" y="214623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Almost finish the secure login</a:t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Using dummy data for testing</a:t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Follow page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675" y="732325"/>
            <a:ext cx="2633972" cy="536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0884" y="756738"/>
            <a:ext cx="2613066" cy="534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What’s</a:t>
            </a:r>
            <a:r>
              <a:rPr lang="en-US"/>
              <a:t> left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77334" y="15961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Implement the notification push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Fixing bugs i.e. the IOS platform bottom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Preparing for EXPO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77334" y="1335464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Data from OSU which we could not use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Combining the files of code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Progress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NoSQL</a:t>
            </a: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Firebase Realtime Database</a:t>
            </a:r>
            <a:br>
              <a:rPr lang="en-US"/>
            </a:br>
            <a:endParaRPr/>
          </a:p>
          <a:p>
            <a:pPr indent="-309880" lvl="1" marL="9144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Learning the structure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350" y="946885"/>
            <a:ext cx="4956774" cy="47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