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ebe9de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ebe9de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ebea5484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ebea5484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ebea5484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ebea5484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ebea548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ebea548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ebea5484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ebea5484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ebea548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ebea548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9be7202b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9be7202b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8535569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8535569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8535569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8535569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ebe9de8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ebe9de8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ebea548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ebea548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ebea5484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ebea5484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58d5eb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58d5eb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ebe9de8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ebe9de8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ngular.io/guide/component-overview" TargetMode="External"/><Relationship Id="rId4" Type="http://schemas.openxmlformats.org/officeDocument/2006/relationships/hyperlink" Target="https://flask.palletsprojects.com/en/1.1.x/foreword/#what-does-micro-mea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Plan Checker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Xiaoli Sun &amp; Yong Zhou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ANGULAR(Cont.)</a:t>
            </a:r>
            <a:endParaRPr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1805400"/>
            <a:ext cx="68675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ANGULAR(Cont.)</a:t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76" y="1918224"/>
            <a:ext cx="8348501" cy="219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581700" y="4194400"/>
            <a:ext cx="8348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Main 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00" y="1872750"/>
            <a:ext cx="8134351" cy="1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4"/>
          <p:cNvSpPr txBox="1"/>
          <p:nvPr/>
        </p:nvSpPr>
        <p:spPr>
          <a:xfrm>
            <a:off x="612325" y="3857625"/>
            <a:ext cx="8189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Course List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056750" y="1530600"/>
            <a:ext cx="7030500" cy="20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IT’S TIME TO SHOW OUR DEMO</a:t>
            </a:r>
            <a:endParaRPr sz="5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Angular Components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https://angular.io/guide/component-overview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Python Flask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https://flask.palletsprojects.com/en/1.1.x/foreword/#what-does-micro-mean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2354850" y="2038350"/>
            <a:ext cx="44343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QUESTION?</a:t>
            </a:r>
            <a:endParaRPr sz="5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1727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Table: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Core - 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- 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Dcode - Str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Cno - 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Cname - Str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Area- Str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585975" y="1990050"/>
            <a:ext cx="1727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Prereq/Coprereq</a:t>
            </a:r>
            <a:r>
              <a:rPr lang="en"/>
              <a:t> Table: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Dcode - Str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Cno - 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Pcode - Str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Pno - Int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6113100" y="1990050"/>
            <a:ext cx="250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Plan </a:t>
            </a:r>
            <a:r>
              <a:rPr lang="en"/>
              <a:t>Table: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Name- Str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Study plan array: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Dcode -Str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Cno - Int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Cname - Str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Grade - Str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Area - Str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InterestedArea array: Str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Cs530_cond - 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CS531_cond - Int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Design(Cont)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325" y="1597875"/>
            <a:ext cx="3561675" cy="3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1180725" y="4688475"/>
            <a:ext cx="37047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Course Collection  in Mongodb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825" y="1597875"/>
            <a:ext cx="3757475" cy="3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5296563" y="4688475"/>
            <a:ext cx="3276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Prereq Collection in Mongodb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Back-end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Flask</a:t>
            </a:r>
            <a:endParaRPr/>
          </a:p>
        </p:txBody>
      </p:sp>
      <p:sp>
        <p:nvSpPr>
          <p:cNvPr id="302" name="Google Shape;302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91050"/>
            <a:ext cx="2842250" cy="177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650" y="2591050"/>
            <a:ext cx="3005520" cy="17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Flask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Micro web application framework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Provides functional and extensible but concise cores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Open-source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Provides lightweight and modular design, allow developers to get started fast and easy in developing applications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Allow python comprehensions as a query language for JSON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Flask(Cont.)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85950"/>
            <a:ext cx="62388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/>
        </p:nvSpPr>
        <p:spPr>
          <a:xfrm>
            <a:off x="1303838" y="1515500"/>
            <a:ext cx="6238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Database Configuration: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015000"/>
            <a:ext cx="7687800" cy="152491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/>
          <p:nvPr/>
        </p:nvSpPr>
        <p:spPr>
          <a:xfrm>
            <a:off x="1316500" y="2663600"/>
            <a:ext cx="630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Python list comprehension example: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Flask(Cont.)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575" y="2224825"/>
            <a:ext cx="42195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9"/>
          <p:cNvSpPr txBox="1"/>
          <p:nvPr/>
        </p:nvSpPr>
        <p:spPr>
          <a:xfrm>
            <a:off x="1454275" y="1729800"/>
            <a:ext cx="4485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API call example(Create study plan):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Front-end</a:t>
            </a:r>
            <a:endParaRPr/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2372750"/>
            <a:ext cx="3619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Applications are built with one or multiple components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Component is consist of: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component(TypeScript) class handles data and functionality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 HTML template the displays the UI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CSS selector that determine the style of UI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a simplified client HTTP API for communicating with backend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 in-app navigation with routing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