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4487" x="342900"/>
            <a:ext cy="3648075" cx="88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y="3800375" x="1689750"/>
            <a:ext cy="643799" cx="282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We’re going to remove the nodes marked with the red X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1089350" x="2246800"/>
            <a:ext cy="383700" cx="32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116175" x="6305350"/>
            <a:ext cy="357000" cx="30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5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