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So on and so forth...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Notice the “going down left ALL THE WAYYYYY” part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95012" x="171450"/>
            <a:ext cy="3648075" cx="88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y="3618375" x="142600"/>
            <a:ext cy="1212000" cx="835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Consider this tree. We’re going to step through it in-order: start at the minimum node (leftmost) and stop at the maximum node (rightmost).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4337" x="76200"/>
            <a:ext cy="4314825" cx="89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4312" x="123825"/>
            <a:ext cy="4714875" cx="8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76237" x="90487"/>
            <a:ext cy="4391025" cx="89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51498"/>
            <a:ext cy="3935600" cx="79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y="4001625" x="1639850"/>
            <a:ext cy="775500" cx="262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So on and so forth...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5287" x="95250"/>
            <a:ext cy="4352925" cx="8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y="4099650" x="1051650"/>
            <a:ext cy="846600" cx="304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100" lang="en">
                <a:solidFill>
                  <a:schemeClr val="dk1"/>
                </a:solidFill>
              </a:rPr>
              <a:t>Notice the “going down left ALL THE WAYYYYY” part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9575" x="76200"/>
            <a:ext cy="4324350" cx="89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y="4340275" x="5632550"/>
            <a:ext cy="597000" cx="147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fast-forwarding to the end...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85762" x="128587"/>
            <a:ext cy="4371975" cx="88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y="4108550" x="6354450"/>
            <a:ext cy="577799" cx="1372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done.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