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5" r:id="rId4"/>
    <p:sldId id="258" r:id="rId5"/>
    <p:sldId id="259" r:id="rId6"/>
    <p:sldId id="260" r:id="rId7"/>
    <p:sldId id="272" r:id="rId8"/>
    <p:sldId id="273" r:id="rId9"/>
    <p:sldId id="274" r:id="rId10"/>
    <p:sldId id="270" r:id="rId11"/>
    <p:sldId id="271" r:id="rId12"/>
  </p:sldIdLst>
  <p:sldSz cx="9144000" cy="5143500" type="screen16x9"/>
  <p:notesSz cx="6858000" cy="9144000"/>
  <p:embeddedFontLst>
    <p:embeddedFont>
      <p:font typeface="Montserrat" panose="00000500000000000000" pitchFamily="50" charset="0"/>
      <p:regular r:id="rId14"/>
      <p:bold r:id="rId15"/>
      <p:italic r:id="rId16"/>
      <p:boldItalic r:id="rId17"/>
    </p:embeddedFont>
    <p:embeddedFont>
      <p:font typeface="Montserrat Medium" panose="020B0604020202020204" charset="0"/>
      <p:regular r:id="rId18"/>
      <p:bold r:id="rId19"/>
      <p:italic r:id="rId20"/>
      <p:boldItalic r:id="rId21"/>
    </p:embeddedFont>
    <p:embeddedFont>
      <p:font typeface="Oswald" panose="020B0604020202020204" charset="0"/>
      <p:regular r:id="rId22"/>
      <p:bold r:id="rId23"/>
    </p:embeddedFont>
    <p:embeddedFont>
      <p:font typeface="Source Code Pro" panose="020B050903040302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3206B-93D8-402D-B75C-26C716CB5AE6}">
  <a:tblStyle styleId="{6DB3206B-93D8-402D-B75C-26C716CB5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ea7c1b9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ea7c1b9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ea7c1b9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ea7c1b9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dilihat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jadwal</a:t>
            </a:r>
            <a:r>
              <a:rPr lang="en-GB" dirty="0"/>
              <a:t> </a:t>
            </a:r>
            <a:r>
              <a:rPr lang="en-GB" dirty="0" err="1"/>
              <a:t>harusnya</a:t>
            </a:r>
            <a:r>
              <a:rPr lang="en-GB" dirty="0"/>
              <a:t> </a:t>
            </a:r>
            <a:r>
              <a:rPr lang="en-GB" dirty="0" err="1"/>
              <a:t>minggu</a:t>
            </a:r>
            <a:r>
              <a:rPr lang="en-GB" dirty="0"/>
              <a:t> </a:t>
            </a:r>
            <a:r>
              <a:rPr lang="en-GB" dirty="0" err="1"/>
              <a:t>depan</a:t>
            </a:r>
            <a:r>
              <a:rPr lang="en-GB" dirty="0"/>
              <a:t> </a:t>
            </a:r>
            <a:r>
              <a:rPr lang="en-GB" dirty="0" err="1"/>
              <a:t>sudah</a:t>
            </a:r>
            <a:r>
              <a:rPr lang="en-GB" dirty="0"/>
              <a:t> </a:t>
            </a:r>
            <a:r>
              <a:rPr lang="en-GB" dirty="0" err="1"/>
              <a:t>selesai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masing2, </a:t>
            </a:r>
            <a:r>
              <a:rPr lang="en-GB" dirty="0" err="1"/>
              <a:t>tinggal</a:t>
            </a:r>
            <a:r>
              <a:rPr lang="en-GB" dirty="0"/>
              <a:t> </a:t>
            </a:r>
            <a:r>
              <a:rPr lang="en-GB" dirty="0" err="1"/>
              <a:t>diintegrasikan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abab5e5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abab5e5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lu</a:t>
            </a:r>
            <a:r>
              <a:rPr lang="en-GB" dirty="0"/>
              <a:t> </a:t>
            </a:r>
            <a:r>
              <a:rPr lang="en-GB" dirty="0" err="1"/>
              <a:t>demoin</a:t>
            </a:r>
            <a:r>
              <a:rPr lang="en-GB" dirty="0"/>
              <a:t> </a:t>
            </a:r>
            <a:r>
              <a:rPr lang="en-GB" dirty="0" err="1"/>
              <a:t>aja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laptop </a:t>
            </a:r>
            <a:r>
              <a:rPr lang="en-GB" dirty="0" err="1"/>
              <a:t>lu</a:t>
            </a:r>
            <a:r>
              <a:rPr lang="en-GB" dirty="0"/>
              <a:t> fan frontend </a:t>
            </a:r>
            <a:r>
              <a:rPr lang="en-GB" dirty="0" err="1"/>
              <a:t>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092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80d1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80d1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Portal Layanan LLH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2494650" y="1435550"/>
            <a:ext cx="41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2494650" y="2354675"/>
            <a:ext cx="4154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LIVE</a:t>
            </a:r>
            <a:endParaRPr sz="3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layanan.llh.itb.ac.id</a:t>
            </a:r>
            <a:endParaRPr sz="3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EFE9-BD92-406E-9DD2-32AAD51D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758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Developer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Irfan Haris / Informatika 2017</a:t>
            </a:r>
            <a:endParaRPr sz="2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 End Developer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Vincent / Sistem dan Teknologi Informasi 2017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DC0C-7F75-4901-A25B-92C25977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FCF5B-0628-4BF7-84D3-727633FA8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</p:spPr>
        <p:txBody>
          <a:bodyPr/>
          <a:lstStyle/>
          <a:p>
            <a:r>
              <a:rPr lang="en-GB" dirty="0"/>
              <a:t>HTML</a:t>
            </a:r>
          </a:p>
          <a:p>
            <a:r>
              <a:rPr lang="en-GB" dirty="0"/>
              <a:t>CSS</a:t>
            </a:r>
          </a:p>
          <a:p>
            <a:r>
              <a:rPr lang="en-GB" dirty="0" err="1"/>
              <a:t>Javascript</a:t>
            </a:r>
            <a:endParaRPr lang="id-ID" dirty="0"/>
          </a:p>
        </p:txBody>
      </p:sp>
      <p:sp>
        <p:nvSpPr>
          <p:cNvPr id="5" name="Google Shape;68;p14">
            <a:extLst>
              <a:ext uri="{FF2B5EF4-FFF2-40B4-BE49-F238E27FC236}">
                <a16:creationId xmlns:a16="http://schemas.microsoft.com/office/drawing/2014/main" id="{F89005ED-CC9B-4C08-A653-7BD87AB61132}"/>
              </a:ext>
            </a:extLst>
          </p:cNvPr>
          <p:cNvSpPr txBox="1">
            <a:spLocks/>
          </p:cNvSpPr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GB" dirty="0"/>
              <a:t>Tech Stack 		 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-&gt;</a:t>
            </a:r>
            <a:r>
              <a:rPr lang="en-GB" dirty="0"/>
              <a:t>		   </a:t>
            </a:r>
            <a:r>
              <a:rPr lang="en-GB" dirty="0">
                <a:solidFill>
                  <a:schemeClr val="tx1"/>
                </a:solidFill>
              </a:rPr>
              <a:t>Laravel 5.4</a:t>
            </a:r>
            <a:endParaRPr lang="id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C38CF4-9B36-41F1-98CE-087811F972B2}"/>
              </a:ext>
            </a:extLst>
          </p:cNvPr>
          <p:cNvSpPr txBox="1">
            <a:spLocks/>
          </p:cNvSpPr>
          <p:nvPr/>
        </p:nvSpPr>
        <p:spPr>
          <a:xfrm>
            <a:off x="48333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Back End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7D9C856-F474-4907-9D6D-1BCB8DF0074A}"/>
              </a:ext>
            </a:extLst>
          </p:cNvPr>
          <p:cNvSpPr txBox="1">
            <a:spLocks/>
          </p:cNvSpPr>
          <p:nvPr/>
        </p:nvSpPr>
        <p:spPr>
          <a:xfrm>
            <a:off x="48333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sz="19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sz="19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sz="19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sz="19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sz="19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sz="19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sz="19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sz="19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sz="19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PHP 5.6</a:t>
            </a:r>
          </a:p>
          <a:p>
            <a:r>
              <a:rPr lang="en-GB" dirty="0">
                <a:solidFill>
                  <a:schemeClr val="tx1"/>
                </a:solidFill>
              </a:rPr>
              <a:t>MySQL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9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Project Timeline</a:t>
            </a:r>
            <a:endParaRPr dirty="0"/>
          </a:p>
        </p:txBody>
      </p:sp>
      <p:graphicFrame>
        <p:nvGraphicFramePr>
          <p:cNvPr id="75" name="Google Shape;75;p15"/>
          <p:cNvGraphicFramePr/>
          <p:nvPr>
            <p:extLst>
              <p:ext uri="{D42A27DB-BD31-4B8C-83A1-F6EECF244321}">
                <p14:modId xmlns:p14="http://schemas.microsoft.com/office/powerpoint/2010/main" val="442002009"/>
              </p:ext>
            </p:extLst>
          </p:nvPr>
        </p:nvGraphicFramePr>
        <p:xfrm>
          <a:off x="386700" y="1422513"/>
          <a:ext cx="8370600" cy="3419150"/>
        </p:xfrm>
        <a:graphic>
          <a:graphicData uri="http://schemas.openxmlformats.org/drawingml/2006/table">
            <a:tbl>
              <a:tblPr>
                <a:noFill/>
                <a:tableStyleId>{6DB3206B-93D8-402D-B75C-26C716CB5AE6}</a:tableStyleId>
              </a:tblPr>
              <a:tblGrid>
                <a:gridCol w="418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Activity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Duration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Pengumpulan Kebutuhan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1.5 Minggu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Front-End Development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 Minggu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 Development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Minggu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Pengintegrasian Front-End dan Back-End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 Minggu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Penutupan Proyek (UAT &amp; Bug Fixing)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3.5 Minggu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288"/>
            <a:ext cx="24765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0C09D2-BECC-4A0F-912A-06163C0B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9535"/>
            <a:ext cx="9144000" cy="4104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288"/>
            <a:ext cx="2476500" cy="151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DD7C102-9AB0-41DE-BE89-B60ABC258C61}"/>
              </a:ext>
            </a:extLst>
          </p:cNvPr>
          <p:cNvGrpSpPr/>
          <p:nvPr/>
        </p:nvGrpSpPr>
        <p:grpSpPr>
          <a:xfrm>
            <a:off x="0" y="572003"/>
            <a:ext cx="9144000" cy="3825833"/>
            <a:chOff x="0" y="572003"/>
            <a:chExt cx="9144000" cy="38258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33F1776-B29B-45E5-97EF-BAF9747E0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618"/>
            <a:stretch/>
          </p:blipFill>
          <p:spPr>
            <a:xfrm>
              <a:off x="0" y="830320"/>
              <a:ext cx="9144000" cy="356751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981E8E-9BF2-40D1-8F92-9F08893D6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3514"/>
            <a:stretch/>
          </p:blipFill>
          <p:spPr>
            <a:xfrm>
              <a:off x="0" y="572003"/>
              <a:ext cx="9144000" cy="2661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E572-AB11-4FA3-87AD-DE3731FA8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 End Demo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455C4-EDED-40FE-923B-89CF1EB04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415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E572-AB11-4FA3-87AD-DE3731FA8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 End Progress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455C4-EDED-40FE-923B-89CF1EB04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l"/>
            <a:r>
              <a:rPr lang="en-GB" sz="1800" dirty="0"/>
              <a:t>- Database </a:t>
            </a:r>
            <a:r>
              <a:rPr lang="en-GB" sz="1800" dirty="0" err="1"/>
              <a:t>termodelkan</a:t>
            </a:r>
            <a:endParaRPr lang="en-GB" sz="1800" dirty="0"/>
          </a:p>
          <a:p>
            <a:pPr marL="114300" indent="0" algn="l"/>
            <a:r>
              <a:rPr lang="en-GB" sz="1800" dirty="0"/>
              <a:t>- </a:t>
            </a:r>
            <a:r>
              <a:rPr lang="en-GB" sz="1800" dirty="0" err="1"/>
              <a:t>Pihak</a:t>
            </a:r>
            <a:r>
              <a:rPr lang="en-GB" sz="1800" dirty="0"/>
              <a:t> </a:t>
            </a:r>
            <a:r>
              <a:rPr lang="en-GB" sz="1800" dirty="0" err="1"/>
              <a:t>luar</a:t>
            </a:r>
            <a:r>
              <a:rPr lang="en-GB" sz="1800" dirty="0"/>
              <a:t> </a:t>
            </a:r>
            <a:r>
              <a:rPr lang="en-GB" sz="1800" dirty="0" err="1"/>
              <a:t>sudah</a:t>
            </a:r>
            <a:r>
              <a:rPr lang="en-GB" sz="1800" dirty="0"/>
              <a:t> </a:t>
            </a:r>
            <a:r>
              <a:rPr lang="en-GB" sz="1800" dirty="0" err="1"/>
              <a:t>bisa</a:t>
            </a:r>
            <a:r>
              <a:rPr lang="en-GB" sz="1800" dirty="0"/>
              <a:t> </a:t>
            </a:r>
            <a:r>
              <a:rPr lang="en-GB" sz="1800" dirty="0" err="1"/>
              <a:t>memberikan</a:t>
            </a:r>
            <a:r>
              <a:rPr lang="en-GB" sz="1800" dirty="0"/>
              <a:t> </a:t>
            </a:r>
            <a:r>
              <a:rPr lang="en-GB" sz="1800" dirty="0" err="1"/>
              <a:t>submisi</a:t>
            </a:r>
            <a:endParaRPr lang="en-GB" sz="1800" dirty="0"/>
          </a:p>
          <a:p>
            <a:pPr marL="114300" indent="0" algn="l"/>
            <a:r>
              <a:rPr lang="en-GB" sz="1800" dirty="0"/>
              <a:t>- </a:t>
            </a:r>
            <a:r>
              <a:rPr lang="en-GB" sz="1800" dirty="0" err="1"/>
              <a:t>Pencarian</a:t>
            </a:r>
            <a:r>
              <a:rPr lang="en-GB" sz="1800" dirty="0"/>
              <a:t> </a:t>
            </a:r>
            <a:r>
              <a:rPr lang="en-GB" sz="1800" dirty="0" err="1"/>
              <a:t>submisi</a:t>
            </a:r>
            <a:r>
              <a:rPr lang="en-GB" sz="1800" dirty="0"/>
              <a:t> SK </a:t>
            </a:r>
            <a:r>
              <a:rPr lang="en-GB" sz="1800" dirty="0" err="1"/>
              <a:t>sudah</a:t>
            </a:r>
            <a:r>
              <a:rPr lang="en-GB" sz="1800" dirty="0"/>
              <a:t> </a:t>
            </a:r>
            <a:r>
              <a:rPr lang="en-GB" sz="1800" dirty="0" err="1"/>
              <a:t>bisa</a:t>
            </a:r>
            <a:r>
              <a:rPr lang="en-GB" sz="1800" dirty="0"/>
              <a:t> </a:t>
            </a:r>
            <a:r>
              <a:rPr lang="en-GB" sz="1800" dirty="0" err="1"/>
              <a:t>dilakukan</a:t>
            </a:r>
            <a:endParaRPr lang="en-GB" sz="1800" dirty="0"/>
          </a:p>
          <a:p>
            <a:pPr marL="114300" indent="0" algn="l"/>
            <a:r>
              <a:rPr lang="en-GB" sz="1800" dirty="0"/>
              <a:t>- Login </a:t>
            </a:r>
            <a:r>
              <a:rPr lang="en-GB" sz="1800" dirty="0" err="1"/>
              <a:t>dengan</a:t>
            </a:r>
            <a:r>
              <a:rPr lang="en-GB" sz="1800" dirty="0"/>
              <a:t> SSO </a:t>
            </a:r>
            <a:r>
              <a:rPr lang="en-GB" sz="1800" dirty="0" err="1"/>
              <a:t>sudah</a:t>
            </a:r>
            <a:r>
              <a:rPr lang="en-GB" sz="1800" dirty="0"/>
              <a:t> </a:t>
            </a:r>
            <a:r>
              <a:rPr lang="en-GB" sz="1800" dirty="0" err="1"/>
              <a:t>bisa</a:t>
            </a:r>
            <a:r>
              <a:rPr lang="en-GB" sz="1800" dirty="0"/>
              <a:t>, </a:t>
            </a:r>
            <a:r>
              <a:rPr lang="en-GB" sz="1800" dirty="0" err="1"/>
              <a:t>namun</a:t>
            </a:r>
            <a:r>
              <a:rPr lang="en-GB" sz="1800" dirty="0"/>
              <a:t> </a:t>
            </a:r>
            <a:r>
              <a:rPr lang="en-GB" sz="1800" dirty="0" err="1"/>
              <a:t>belum</a:t>
            </a:r>
            <a:r>
              <a:rPr lang="en-GB" sz="1800" dirty="0"/>
              <a:t> </a:t>
            </a:r>
            <a:r>
              <a:rPr lang="en-GB" sz="1800" dirty="0" err="1"/>
              <a:t>diintegrasikan</a:t>
            </a:r>
            <a:r>
              <a:rPr lang="en-GB" sz="1800" dirty="0"/>
              <a:t> </a:t>
            </a:r>
            <a:r>
              <a:rPr lang="en-GB" sz="1800" dirty="0" err="1"/>
              <a:t>dengan</a:t>
            </a:r>
            <a:r>
              <a:rPr lang="en-GB" sz="1800" dirty="0"/>
              <a:t> </a:t>
            </a:r>
            <a:r>
              <a:rPr lang="en-GB" sz="1800" dirty="0" err="1"/>
              <a:t>kode</a:t>
            </a:r>
            <a:r>
              <a:rPr lang="en-GB" sz="1800" dirty="0"/>
              <a:t> </a:t>
            </a:r>
            <a:r>
              <a:rPr lang="en-GB" sz="1800" dirty="0" err="1"/>
              <a:t>lainnya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1994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E572-AB11-4FA3-87AD-DE3731FA8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To-Do List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455C4-EDED-40FE-923B-89CF1EB04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l"/>
            <a:r>
              <a:rPr lang="en-GB" sz="1800" dirty="0"/>
              <a:t>- </a:t>
            </a:r>
            <a:r>
              <a:rPr lang="en-GB" sz="1800" dirty="0" err="1"/>
              <a:t>Integrasi</a:t>
            </a:r>
            <a:r>
              <a:rPr lang="en-GB" sz="1800" dirty="0"/>
              <a:t> Front-End dan Back-End</a:t>
            </a:r>
          </a:p>
          <a:p>
            <a:pPr marL="114300" indent="0" algn="l"/>
            <a:r>
              <a:rPr lang="en-GB" sz="1800" dirty="0"/>
              <a:t>- </a:t>
            </a:r>
            <a:r>
              <a:rPr lang="en-GB" sz="1800" dirty="0" err="1"/>
              <a:t>Integrasi</a:t>
            </a:r>
            <a:r>
              <a:rPr lang="en-GB" sz="1800" dirty="0"/>
              <a:t> sistem login SSO </a:t>
            </a:r>
            <a:r>
              <a:rPr lang="en-GB" sz="1800" dirty="0" err="1"/>
              <a:t>dengan</a:t>
            </a:r>
            <a:r>
              <a:rPr lang="en-GB" sz="1800" dirty="0"/>
              <a:t> </a:t>
            </a:r>
            <a:r>
              <a:rPr lang="en-GB" sz="1800" dirty="0" err="1"/>
              <a:t>kode</a:t>
            </a:r>
            <a:r>
              <a:rPr lang="en-GB" sz="1800" dirty="0"/>
              <a:t> lain</a:t>
            </a:r>
          </a:p>
          <a:p>
            <a:pPr marL="114300" indent="0" algn="l"/>
            <a:r>
              <a:rPr lang="en-GB" sz="1800" dirty="0"/>
              <a:t>- </a:t>
            </a:r>
            <a:r>
              <a:rPr lang="en-GB" sz="1800" dirty="0" err="1"/>
              <a:t>Fungsionalitas</a:t>
            </a:r>
            <a:r>
              <a:rPr lang="en-GB" sz="1800" dirty="0"/>
              <a:t> Admin Sistem</a:t>
            </a:r>
          </a:p>
        </p:txBody>
      </p:sp>
    </p:spTree>
    <p:extLst>
      <p:ext uri="{BB962C8B-B14F-4D97-AF65-F5344CB8AC3E}">
        <p14:creationId xmlns:p14="http://schemas.microsoft.com/office/powerpoint/2010/main" val="2064545048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165</Words>
  <Application>Microsoft Office PowerPoint</Application>
  <PresentationFormat>On-screen Show (16:9)</PresentationFormat>
  <Paragraphs>45</Paragraphs>
  <Slides>11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Source Code Pro</vt:lpstr>
      <vt:lpstr>Oswald</vt:lpstr>
      <vt:lpstr>Arial</vt:lpstr>
      <vt:lpstr>Montserrat</vt:lpstr>
      <vt:lpstr>Montserrat Medium</vt:lpstr>
      <vt:lpstr>Modern Writer</vt:lpstr>
      <vt:lpstr>Portal Layanan LLH</vt:lpstr>
      <vt:lpstr>About us</vt:lpstr>
      <vt:lpstr>Front End</vt:lpstr>
      <vt:lpstr>Our Project Timeline</vt:lpstr>
      <vt:lpstr>PowerPoint Presentation</vt:lpstr>
      <vt:lpstr>PowerPoint Presentation</vt:lpstr>
      <vt:lpstr>Front End Demo</vt:lpstr>
      <vt:lpstr>Back End Progress</vt:lpstr>
      <vt:lpstr>To-Do List</vt:lpstr>
      <vt:lpstr>Output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Layanan LLH</dc:title>
  <cp:lastModifiedBy>jamesvincentsiauw@gmail.com</cp:lastModifiedBy>
  <cp:revision>5</cp:revision>
  <dcterms:modified xsi:type="dcterms:W3CDTF">2019-10-25T15:25:49Z</dcterms:modified>
</cp:coreProperties>
</file>