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lfa Slab One" panose="020B0604020202020204" charset="0"/>
      <p:regular r:id="rId12"/>
    </p:embeddedFont>
    <p:embeddedFont>
      <p:font typeface="Proxima Nova"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2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James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Connor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Connor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james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Hunter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Hunter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James Laptop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all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680650"/>
            <a:ext cx="8520600" cy="2116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6200"/>
              <a:t>YAHTZEE!</a:t>
            </a:r>
            <a:endParaRPr sz="6200"/>
          </a:p>
        </p:txBody>
      </p:sp>
      <p:sp>
        <p:nvSpPr>
          <p:cNvPr id="57" name="Google Shape;57;p13"/>
          <p:cNvSpPr txBox="1">
            <a:spLocks noGrp="1"/>
          </p:cNvSpPr>
          <p:nvPr>
            <p:ph type="subTitle" idx="1"/>
          </p:nvPr>
        </p:nvSpPr>
        <p:spPr>
          <a:xfrm>
            <a:off x="311700" y="2834125"/>
            <a:ext cx="8520600" cy="1983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solidFill>
                  <a:schemeClr val="dk1"/>
                </a:solidFill>
              </a:rPr>
              <a:t>CUP O’ JAVA</a:t>
            </a:r>
            <a:endParaRPr b="1">
              <a:solidFill>
                <a:schemeClr val="dk1"/>
              </a:solidFill>
            </a:endParaRPr>
          </a:p>
          <a:p>
            <a:pPr marL="0" lvl="0" indent="0" algn="ctr" rtl="0">
              <a:lnSpc>
                <a:spcPct val="100000"/>
              </a:lnSpc>
              <a:spcBef>
                <a:spcPts val="0"/>
              </a:spcBef>
              <a:spcAft>
                <a:spcPts val="0"/>
              </a:spcAft>
              <a:buSzPts val="2800"/>
              <a:buNone/>
            </a:pPr>
            <a:r>
              <a:rPr lang="en" sz="2000">
                <a:solidFill>
                  <a:schemeClr val="dk1"/>
                </a:solidFill>
              </a:rPr>
              <a:t>Hunter Banks</a:t>
            </a:r>
            <a:endParaRPr sz="2000">
              <a:solidFill>
                <a:schemeClr val="dk1"/>
              </a:solidFill>
            </a:endParaRPr>
          </a:p>
          <a:p>
            <a:pPr marL="0" lvl="0" indent="0" algn="ctr" rtl="0">
              <a:lnSpc>
                <a:spcPct val="100000"/>
              </a:lnSpc>
              <a:spcBef>
                <a:spcPts val="0"/>
              </a:spcBef>
              <a:spcAft>
                <a:spcPts val="0"/>
              </a:spcAft>
              <a:buSzPts val="2800"/>
              <a:buNone/>
            </a:pPr>
            <a:r>
              <a:rPr lang="en" sz="2000">
                <a:solidFill>
                  <a:schemeClr val="dk1"/>
                </a:solidFill>
              </a:rPr>
              <a:t>Connor King</a:t>
            </a:r>
            <a:endParaRPr sz="2000">
              <a:solidFill>
                <a:schemeClr val="dk1"/>
              </a:solidFill>
            </a:endParaRPr>
          </a:p>
          <a:p>
            <a:pPr marL="0" lvl="0" indent="0" algn="ctr" rtl="0">
              <a:lnSpc>
                <a:spcPct val="100000"/>
              </a:lnSpc>
              <a:spcBef>
                <a:spcPts val="0"/>
              </a:spcBef>
              <a:spcAft>
                <a:spcPts val="0"/>
              </a:spcAft>
              <a:buSzPts val="2800"/>
              <a:buNone/>
            </a:pPr>
            <a:r>
              <a:rPr lang="en" sz="2000">
                <a:solidFill>
                  <a:schemeClr val="dk1"/>
                </a:solidFill>
              </a:rPr>
              <a:t>James Vuong</a:t>
            </a:r>
            <a:endParaRPr sz="2000">
              <a:solidFill>
                <a:schemeClr val="dk1"/>
              </a:solidFill>
            </a:endParaRPr>
          </a:p>
          <a:p>
            <a:pPr marL="0" lvl="0" indent="0" algn="ctr" rtl="0">
              <a:lnSpc>
                <a:spcPct val="100000"/>
              </a:lnSpc>
              <a:spcBef>
                <a:spcPts val="0"/>
              </a:spcBef>
              <a:spcAft>
                <a:spcPts val="0"/>
              </a:spcAft>
              <a:buSzPts val="2800"/>
              <a:buNone/>
            </a:pPr>
            <a:endParaRPr>
              <a:solidFill>
                <a:schemeClr val="dk1"/>
              </a:solidFill>
            </a:endParaRPr>
          </a:p>
          <a:p>
            <a:pPr marL="0" lvl="0" indent="0" algn="l" rtl="0">
              <a:lnSpc>
                <a:spcPct val="100000"/>
              </a:lnSpc>
              <a:spcBef>
                <a:spcPts val="0"/>
              </a:spcBef>
              <a:spcAft>
                <a:spcPts val="0"/>
              </a:spcAft>
              <a:buSzPts val="2800"/>
              <a:buNone/>
            </a:pP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Project Overview</a:t>
            </a:r>
            <a:endParaRPr/>
          </a:p>
        </p:txBody>
      </p:sp>
      <p:sp>
        <p:nvSpPr>
          <p:cNvPr id="63" name="Google Shape;63;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Game of Yahtzee with up to 8 players</a:t>
            </a:r>
            <a:endParaRPr dirty="0"/>
          </a:p>
          <a:p>
            <a:pPr marL="457200" lvl="0" indent="-342900" algn="l" rtl="0">
              <a:lnSpc>
                <a:spcPct val="115000"/>
              </a:lnSpc>
              <a:spcBef>
                <a:spcPts val="0"/>
              </a:spcBef>
              <a:spcAft>
                <a:spcPts val="0"/>
              </a:spcAft>
              <a:buSzPts val="1800"/>
              <a:buChar char="●"/>
            </a:pPr>
            <a:r>
              <a:rPr lang="en" dirty="0"/>
              <a:t>Ability to configure:</a:t>
            </a:r>
            <a:endParaRPr dirty="0"/>
          </a:p>
          <a:p>
            <a:pPr marL="914400" lvl="1" indent="-317500" algn="l" rtl="0">
              <a:lnSpc>
                <a:spcPct val="115000"/>
              </a:lnSpc>
              <a:spcBef>
                <a:spcPts val="0"/>
              </a:spcBef>
              <a:spcAft>
                <a:spcPts val="0"/>
              </a:spcAft>
              <a:buSzPts val="1400"/>
              <a:buChar char="○"/>
            </a:pPr>
            <a:r>
              <a:rPr lang="en" dirty="0"/>
              <a:t>Number of players</a:t>
            </a:r>
            <a:endParaRPr dirty="0"/>
          </a:p>
          <a:p>
            <a:pPr marL="914400" lvl="1" indent="-317500" algn="l" rtl="0">
              <a:lnSpc>
                <a:spcPct val="115000"/>
              </a:lnSpc>
              <a:spcBef>
                <a:spcPts val="0"/>
              </a:spcBef>
              <a:spcAft>
                <a:spcPts val="0"/>
              </a:spcAft>
              <a:buSzPts val="1400"/>
              <a:buChar char="○"/>
            </a:pPr>
            <a:r>
              <a:rPr lang="en" dirty="0"/>
              <a:t>Player Names</a:t>
            </a:r>
            <a:endParaRPr dirty="0"/>
          </a:p>
          <a:p>
            <a:pPr marL="457200" lvl="0" indent="-342900" algn="l" rtl="0">
              <a:lnSpc>
                <a:spcPct val="115000"/>
              </a:lnSpc>
              <a:spcBef>
                <a:spcPts val="0"/>
              </a:spcBef>
              <a:spcAft>
                <a:spcPts val="0"/>
              </a:spcAft>
              <a:buSzPts val="1800"/>
              <a:buChar char="●"/>
            </a:pPr>
            <a:r>
              <a:rPr lang="en" dirty="0"/>
              <a:t>Players can reroll their hand</a:t>
            </a:r>
            <a:endParaRPr dirty="0"/>
          </a:p>
          <a:p>
            <a:pPr marL="457200" lvl="0" indent="-342900" algn="l" rtl="0">
              <a:spcBef>
                <a:spcPts val="0"/>
              </a:spcBef>
              <a:spcAft>
                <a:spcPts val="0"/>
              </a:spcAft>
              <a:buSzPts val="1800"/>
              <a:buChar char="●"/>
            </a:pPr>
            <a:r>
              <a:rPr lang="en" dirty="0"/>
              <a:t>Players can view their scorecard when needed</a:t>
            </a:r>
            <a:endParaRPr dirty="0"/>
          </a:p>
          <a:p>
            <a:pPr marL="457200" lvl="0" indent="-342900" algn="l" rtl="0">
              <a:spcBef>
                <a:spcPts val="0"/>
              </a:spcBef>
              <a:spcAft>
                <a:spcPts val="0"/>
              </a:spcAft>
              <a:buSzPts val="1800"/>
              <a:buChar char="●"/>
            </a:pPr>
            <a:r>
              <a:rPr lang="en" dirty="0"/>
              <a:t>Players can choose which scoreline to use their hand on</a:t>
            </a:r>
          </a:p>
          <a:p>
            <a:pPr marL="457200" lvl="0" indent="-342900" algn="l" rtl="0">
              <a:spcBef>
                <a:spcPts val="0"/>
              </a:spcBef>
              <a:spcAft>
                <a:spcPts val="0"/>
              </a:spcAft>
              <a:buSzPts val="1800"/>
              <a:buChar char="●"/>
            </a:pPr>
            <a:r>
              <a:rPr lang="en" dirty="0"/>
              <a:t>Limitations:</a:t>
            </a:r>
          </a:p>
          <a:p>
            <a:pPr lvl="1" indent="-342900">
              <a:buSzPts val="1800"/>
              <a:buChar char="●"/>
            </a:pPr>
            <a:r>
              <a:rPr lang="en" dirty="0"/>
              <a:t>Time</a:t>
            </a:r>
          </a:p>
          <a:p>
            <a:pPr lvl="1" indent="-342900">
              <a:buSzPts val="1800"/>
              <a:buChar char="●"/>
            </a:pPr>
            <a:r>
              <a:rPr lang="en"/>
              <a:t>Code basing/implementation</a:t>
            </a:r>
            <a:endParaRPr lang="en" dirty="0"/>
          </a:p>
          <a:p>
            <a:pPr marL="457200" lvl="0" indent="-342900" algn="l" rtl="0">
              <a:spcBef>
                <a:spcPts val="0"/>
              </a:spcBef>
              <a:spcAft>
                <a:spcPts val="0"/>
              </a:spcAft>
              <a:buSzPts val="1800"/>
              <a:buChar char="●"/>
            </a:pPr>
            <a:r>
              <a:rPr lang="en" dirty="0"/>
              <a:t>Assumptions:</a:t>
            </a:r>
          </a:p>
          <a:p>
            <a:pPr lvl="1" indent="-342900">
              <a:buSzPts val="1800"/>
              <a:buChar char="●"/>
            </a:pPr>
            <a:r>
              <a:rPr lang="en" dirty="0"/>
              <a:t>Rules are understood by players</a:t>
            </a:r>
          </a:p>
          <a:p>
            <a:pPr lvl="1" indent="-342900">
              <a:buSzPts val="1800"/>
              <a:buChar char="●"/>
            </a:pPr>
            <a:r>
              <a:rPr lang="en" dirty="0"/>
              <a:t>Players understand how to work a computer</a:t>
            </a:r>
          </a:p>
          <a:p>
            <a:pPr lvl="1" indent="-342900">
              <a:buSzPts val="1800"/>
              <a:buChar char="●"/>
            </a:pPr>
            <a:endParaRPr lang="en" dirty="0"/>
          </a:p>
          <a:p>
            <a:pPr lvl="1" indent="-342900">
              <a:buSzPts val="1800"/>
              <a:buChar char="●"/>
            </a:pPr>
            <a:endParaRPr lang="en" dirty="0"/>
          </a:p>
          <a:p>
            <a:pPr marL="571500" lvl="1" indent="0">
              <a:buSzPts val="1800"/>
              <a:buNone/>
            </a:pPr>
            <a:endParaRPr lang="en" dirty="0"/>
          </a:p>
          <a:p>
            <a:pPr marL="457200" lvl="0" indent="0" algn="l" rtl="0">
              <a:lnSpc>
                <a:spcPct val="115000"/>
              </a:lnSpc>
              <a:spcBef>
                <a:spcPts val="0"/>
              </a:spcBef>
              <a:spcAft>
                <a:spcPts val="0"/>
              </a:spcAft>
              <a:buNone/>
            </a:pPr>
            <a:endParaRPr dirty="0"/>
          </a:p>
          <a:p>
            <a:pPr marL="457200" lvl="0" indent="0" algn="l" rtl="0">
              <a:lnSpc>
                <a:spcPct val="115000"/>
              </a:lnSpc>
              <a:spcBef>
                <a:spcPts val="0"/>
              </a:spcBef>
              <a:spcAft>
                <a:spcPts val="0"/>
              </a:spcAft>
              <a:buNone/>
            </a:pPr>
            <a:endParaRPr dirty="0"/>
          </a:p>
        </p:txBody>
      </p:sp>
      <p:pic>
        <p:nvPicPr>
          <p:cNvPr id="64" name="Google Shape;64;p14"/>
          <p:cNvPicPr preferRelativeResize="0"/>
          <p:nvPr/>
        </p:nvPicPr>
        <p:blipFill>
          <a:blip r:embed="rId3">
            <a:alphaModFix/>
          </a:blip>
          <a:stretch>
            <a:fillRect/>
          </a:stretch>
        </p:blipFill>
        <p:spPr>
          <a:xfrm>
            <a:off x="6167200" y="445025"/>
            <a:ext cx="2457275" cy="2457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Project Requirements</a:t>
            </a:r>
            <a:endParaRPr/>
          </a:p>
        </p:txBody>
      </p:sp>
      <p:sp>
        <p:nvSpPr>
          <p:cNvPr id="70" name="Google Shape;7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Play an accurate game of Yahtzee, true to the game rules</a:t>
            </a:r>
            <a:endParaRPr/>
          </a:p>
          <a:p>
            <a:pPr marL="914400" lvl="1" indent="-317500" algn="l" rtl="0">
              <a:spcBef>
                <a:spcPts val="0"/>
              </a:spcBef>
              <a:spcAft>
                <a:spcPts val="0"/>
              </a:spcAft>
              <a:buSzPts val="1400"/>
              <a:buAutoNum type="alphaLcPeriod"/>
            </a:pPr>
            <a:r>
              <a:rPr lang="en"/>
              <a:t>Game will be true to the official Hasbro rules</a:t>
            </a:r>
            <a:endParaRPr/>
          </a:p>
          <a:p>
            <a:pPr marL="0" lvl="0" indent="0" algn="l" rtl="0">
              <a:spcBef>
                <a:spcPts val="1200"/>
              </a:spcBef>
              <a:spcAft>
                <a:spcPts val="0"/>
              </a:spcAft>
              <a:buNone/>
            </a:pPr>
            <a:endParaRPr sz="100"/>
          </a:p>
          <a:p>
            <a:pPr marL="457200" lvl="0" indent="-342900" algn="l" rtl="0">
              <a:spcBef>
                <a:spcPts val="1200"/>
              </a:spcBef>
              <a:spcAft>
                <a:spcPts val="0"/>
              </a:spcAft>
              <a:buSzPts val="1800"/>
              <a:buAutoNum type="arabicPeriod"/>
            </a:pPr>
            <a:r>
              <a:rPr lang="en"/>
              <a:t>Allows for multiple users to play in a single game</a:t>
            </a:r>
            <a:endParaRPr/>
          </a:p>
          <a:p>
            <a:pPr marL="914400" lvl="1" indent="-317500" algn="l" rtl="0">
              <a:spcBef>
                <a:spcPts val="0"/>
              </a:spcBef>
              <a:spcAft>
                <a:spcPts val="0"/>
              </a:spcAft>
              <a:buSzPts val="1400"/>
              <a:buAutoNum type="alphaLcPeriod"/>
            </a:pPr>
            <a:r>
              <a:rPr lang="en"/>
              <a:t>At the beginning of game, the user will choose between 1-8 players to participate</a:t>
            </a:r>
            <a:endParaRPr/>
          </a:p>
          <a:p>
            <a:pPr marL="914400" lvl="0" indent="0" algn="l" rtl="0">
              <a:spcBef>
                <a:spcPts val="1200"/>
              </a:spcBef>
              <a:spcAft>
                <a:spcPts val="0"/>
              </a:spcAft>
              <a:buNone/>
            </a:pPr>
            <a:endParaRPr sz="100"/>
          </a:p>
          <a:p>
            <a:pPr marL="457200" lvl="0" indent="-342900" algn="l" rtl="0">
              <a:spcBef>
                <a:spcPts val="1200"/>
              </a:spcBef>
              <a:spcAft>
                <a:spcPts val="0"/>
              </a:spcAft>
              <a:buSzPts val="1800"/>
              <a:buAutoNum type="arabicPeriod"/>
            </a:pPr>
            <a:r>
              <a:rPr lang="en"/>
              <a:t>Game is played on a graphical user interface (GUI)</a:t>
            </a:r>
            <a:endParaRPr/>
          </a:p>
          <a:p>
            <a:pPr marL="914400" lvl="1" indent="-317500" algn="l" rtl="0">
              <a:spcBef>
                <a:spcPts val="0"/>
              </a:spcBef>
              <a:spcAft>
                <a:spcPts val="0"/>
              </a:spcAft>
              <a:buSzPts val="1400"/>
              <a:buAutoNum type="alphaLcPeriod"/>
            </a:pPr>
            <a:r>
              <a:rPr lang="en"/>
              <a:t>All of the game elements will be completed using the GUI. No console information will be needed.</a:t>
            </a:r>
            <a:endParaRPr/>
          </a:p>
        </p:txBody>
      </p:sp>
      <p:pic>
        <p:nvPicPr>
          <p:cNvPr id="71" name="Google Shape;71;p15"/>
          <p:cNvPicPr preferRelativeResize="0"/>
          <p:nvPr/>
        </p:nvPicPr>
        <p:blipFill>
          <a:blip r:embed="rId3">
            <a:alphaModFix/>
          </a:blip>
          <a:stretch>
            <a:fillRect/>
          </a:stretch>
        </p:blipFill>
        <p:spPr>
          <a:xfrm>
            <a:off x="7504950" y="170025"/>
            <a:ext cx="1506800" cy="1950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Project Solution Approach</a:t>
            </a:r>
            <a:endParaRPr/>
          </a:p>
        </p:txBody>
      </p:sp>
      <p:sp>
        <p:nvSpPr>
          <p:cNvPr id="77" name="Google Shape;77;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MAJOR COMPONENTS:</a:t>
            </a:r>
            <a:endParaRPr/>
          </a:p>
          <a:p>
            <a:pPr marL="914400" lvl="1" indent="-317500" algn="l" rtl="0">
              <a:lnSpc>
                <a:spcPct val="100000"/>
              </a:lnSpc>
              <a:spcBef>
                <a:spcPts val="0"/>
              </a:spcBef>
              <a:spcAft>
                <a:spcPts val="0"/>
              </a:spcAft>
              <a:buSzPts val="1400"/>
              <a:buChar char="○"/>
            </a:pPr>
            <a:r>
              <a:rPr lang="en"/>
              <a:t>GUI Class</a:t>
            </a:r>
            <a:endParaRPr/>
          </a:p>
          <a:p>
            <a:pPr marL="914400" lvl="1" indent="-317500" algn="l" rtl="0">
              <a:lnSpc>
                <a:spcPct val="100000"/>
              </a:lnSpc>
              <a:spcBef>
                <a:spcPts val="0"/>
              </a:spcBef>
              <a:spcAft>
                <a:spcPts val="0"/>
              </a:spcAft>
              <a:buSzPts val="1400"/>
              <a:buChar char="○"/>
            </a:pPr>
            <a:r>
              <a:rPr lang="en"/>
              <a:t>Player Class</a:t>
            </a:r>
            <a:endParaRPr/>
          </a:p>
          <a:p>
            <a:pPr marL="914400" lvl="1" indent="-317500" algn="l" rtl="0">
              <a:lnSpc>
                <a:spcPct val="100000"/>
              </a:lnSpc>
              <a:spcBef>
                <a:spcPts val="0"/>
              </a:spcBef>
              <a:spcAft>
                <a:spcPts val="0"/>
              </a:spcAft>
              <a:buSzPts val="1400"/>
              <a:buChar char="○"/>
            </a:pPr>
            <a:r>
              <a:rPr lang="en"/>
              <a:t>Yahtzee Game Class</a:t>
            </a:r>
            <a:endParaRPr/>
          </a:p>
          <a:p>
            <a:pPr marL="457200" lvl="0" indent="-342900" algn="l" rtl="0">
              <a:lnSpc>
                <a:spcPct val="115000"/>
              </a:lnSpc>
              <a:spcBef>
                <a:spcPts val="1600"/>
              </a:spcBef>
              <a:spcAft>
                <a:spcPts val="0"/>
              </a:spcAft>
              <a:buSzPts val="1800"/>
              <a:buChar char="●"/>
            </a:pPr>
            <a:r>
              <a:rPr lang="en"/>
              <a:t>GAME/GUI FOCUSES:</a:t>
            </a:r>
            <a:endParaRPr/>
          </a:p>
          <a:p>
            <a:pPr marL="914400" lvl="1" indent="-317500" algn="l" rtl="0">
              <a:lnSpc>
                <a:spcPct val="100000"/>
              </a:lnSpc>
              <a:spcBef>
                <a:spcPts val="0"/>
              </a:spcBef>
              <a:spcAft>
                <a:spcPts val="0"/>
              </a:spcAft>
              <a:buSzPts val="1400"/>
              <a:buChar char="○"/>
            </a:pPr>
            <a:r>
              <a:rPr lang="en"/>
              <a:t>Solo vs. Multiplayer Configuration</a:t>
            </a:r>
            <a:endParaRPr/>
          </a:p>
          <a:p>
            <a:pPr marL="914400" lvl="1" indent="-317500" algn="l" rtl="0">
              <a:lnSpc>
                <a:spcPct val="100000"/>
              </a:lnSpc>
              <a:spcBef>
                <a:spcPts val="0"/>
              </a:spcBef>
              <a:spcAft>
                <a:spcPts val="0"/>
              </a:spcAft>
              <a:buSzPts val="1400"/>
              <a:buChar char="○"/>
            </a:pPr>
            <a:r>
              <a:rPr lang="en"/>
              <a:t>Displaying Correct Player Names/Turns</a:t>
            </a:r>
            <a:endParaRPr/>
          </a:p>
          <a:p>
            <a:pPr marL="914400" lvl="1" indent="-317500" algn="l" rtl="0">
              <a:lnSpc>
                <a:spcPct val="100000"/>
              </a:lnSpc>
              <a:spcBef>
                <a:spcPts val="0"/>
              </a:spcBef>
              <a:spcAft>
                <a:spcPts val="0"/>
              </a:spcAft>
              <a:buSzPts val="1400"/>
              <a:buChar char="○"/>
            </a:pPr>
            <a:r>
              <a:rPr lang="en"/>
              <a:t>Making it look Pretty</a:t>
            </a:r>
            <a:endParaRPr/>
          </a:p>
        </p:txBody>
      </p:sp>
      <p:pic>
        <p:nvPicPr>
          <p:cNvPr id="78" name="Google Shape;78;p16"/>
          <p:cNvPicPr preferRelativeResize="0"/>
          <p:nvPr/>
        </p:nvPicPr>
        <p:blipFill>
          <a:blip r:embed="rId3">
            <a:alphaModFix/>
          </a:blip>
          <a:stretch>
            <a:fillRect/>
          </a:stretch>
        </p:blipFill>
        <p:spPr>
          <a:xfrm>
            <a:off x="5136350" y="1597553"/>
            <a:ext cx="3523475" cy="194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1292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UML Design </a:t>
            </a:r>
            <a:endParaRPr/>
          </a:p>
        </p:txBody>
      </p:sp>
      <p:pic>
        <p:nvPicPr>
          <p:cNvPr id="84" name="Google Shape;84;p17"/>
          <p:cNvPicPr preferRelativeResize="0"/>
          <p:nvPr/>
        </p:nvPicPr>
        <p:blipFill>
          <a:blip r:embed="rId3">
            <a:alphaModFix/>
          </a:blip>
          <a:stretch>
            <a:fillRect/>
          </a:stretch>
        </p:blipFill>
        <p:spPr>
          <a:xfrm>
            <a:off x="412025" y="701950"/>
            <a:ext cx="8092649" cy="4543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Team Collaboration Approaches</a:t>
            </a:r>
            <a:endParaRPr/>
          </a:p>
        </p:txBody>
      </p:sp>
      <p:sp>
        <p:nvSpPr>
          <p:cNvPr id="90" name="Google Shape;90;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Our team communicated using Slack which worked pretty well. Slack also allowed us to see when the GitHub repo was updated with automatic messages.</a:t>
            </a:r>
            <a:endParaRPr/>
          </a:p>
          <a:p>
            <a:pPr marL="457200" lvl="0" indent="-342900" algn="l" rtl="0">
              <a:lnSpc>
                <a:spcPct val="115000"/>
              </a:lnSpc>
              <a:spcBef>
                <a:spcPts val="0"/>
              </a:spcBef>
              <a:spcAft>
                <a:spcPts val="0"/>
              </a:spcAft>
              <a:buSzPts val="1800"/>
              <a:buChar char="●"/>
            </a:pPr>
            <a:r>
              <a:rPr lang="en"/>
              <a:t>We didn’t use GitHub as much as we initially planned. This was because we did group sessions where we would meet and code on one computer.</a:t>
            </a:r>
            <a:endParaRPr/>
          </a:p>
          <a:p>
            <a:pPr marL="457200" lvl="0" indent="-342900" algn="l" rtl="0">
              <a:lnSpc>
                <a:spcPct val="115000"/>
              </a:lnSpc>
              <a:spcBef>
                <a:spcPts val="0"/>
              </a:spcBef>
              <a:spcAft>
                <a:spcPts val="0"/>
              </a:spcAft>
              <a:buSzPts val="1800"/>
              <a:buChar char="●"/>
            </a:pPr>
            <a:r>
              <a:rPr lang="en"/>
              <a:t>We learned that branching and merging can be difficult when we are all trying to work on the same task. Our final project was built off one of our HW4’s, so the act of just implementing multiplayer was difficult to perform with different branches.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Testing, Validation, and Acceptance Plan</a:t>
            </a:r>
            <a:endParaRPr/>
          </a:p>
        </p:txBody>
      </p:sp>
      <p:sp>
        <p:nvSpPr>
          <p:cNvPr id="96" name="Google Shape;96;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Unit Testing:</a:t>
            </a:r>
            <a:endParaRPr/>
          </a:p>
          <a:p>
            <a:pPr marL="914400" lvl="1" indent="-317500" algn="l" rtl="0">
              <a:lnSpc>
                <a:spcPct val="115000"/>
              </a:lnSpc>
              <a:spcBef>
                <a:spcPts val="0"/>
              </a:spcBef>
              <a:spcAft>
                <a:spcPts val="0"/>
              </a:spcAft>
              <a:buSzPts val="1400"/>
              <a:buChar char="○"/>
            </a:pPr>
            <a:r>
              <a:rPr lang="en"/>
              <a:t>Lower scorecard</a:t>
            </a:r>
            <a:endParaRPr/>
          </a:p>
          <a:p>
            <a:pPr marL="914400" lvl="1" indent="-317500" algn="l" rtl="0">
              <a:lnSpc>
                <a:spcPct val="115000"/>
              </a:lnSpc>
              <a:spcBef>
                <a:spcPts val="0"/>
              </a:spcBef>
              <a:spcAft>
                <a:spcPts val="0"/>
              </a:spcAft>
              <a:buSzPts val="1400"/>
              <a:buChar char="○"/>
            </a:pPr>
            <a:r>
              <a:rPr lang="en"/>
              <a:t>Upper scorecard</a:t>
            </a:r>
            <a:endParaRPr/>
          </a:p>
          <a:p>
            <a:pPr marL="914400" lvl="1" indent="-317500" algn="l" rtl="0">
              <a:lnSpc>
                <a:spcPct val="115000"/>
              </a:lnSpc>
              <a:spcBef>
                <a:spcPts val="0"/>
              </a:spcBef>
              <a:spcAft>
                <a:spcPts val="0"/>
              </a:spcAft>
              <a:buSzPts val="1400"/>
              <a:buChar char="○"/>
            </a:pPr>
            <a:r>
              <a:rPr lang="en"/>
              <a:t>Hand generating</a:t>
            </a:r>
            <a:endParaRPr/>
          </a:p>
          <a:p>
            <a:pPr marL="457200" lvl="0" indent="-342900" algn="l" rtl="0">
              <a:lnSpc>
                <a:spcPct val="115000"/>
              </a:lnSpc>
              <a:spcBef>
                <a:spcPts val="0"/>
              </a:spcBef>
              <a:spcAft>
                <a:spcPts val="0"/>
              </a:spcAft>
              <a:buSzPts val="1800"/>
              <a:buChar char="●"/>
            </a:pPr>
            <a:r>
              <a:rPr lang="en"/>
              <a:t>Integration Testing:</a:t>
            </a:r>
            <a:endParaRPr/>
          </a:p>
          <a:p>
            <a:pPr marL="914400" lvl="1" indent="-317500" algn="l" rtl="0">
              <a:lnSpc>
                <a:spcPct val="115000"/>
              </a:lnSpc>
              <a:spcBef>
                <a:spcPts val="0"/>
              </a:spcBef>
              <a:spcAft>
                <a:spcPts val="0"/>
              </a:spcAft>
              <a:buSzPts val="1400"/>
              <a:buChar char="○"/>
            </a:pPr>
            <a:r>
              <a:rPr lang="en"/>
              <a:t>GUI displays</a:t>
            </a:r>
            <a:endParaRPr/>
          </a:p>
          <a:p>
            <a:pPr marL="914400" lvl="1" indent="-317500" algn="l" rtl="0">
              <a:lnSpc>
                <a:spcPct val="115000"/>
              </a:lnSpc>
              <a:spcBef>
                <a:spcPts val="0"/>
              </a:spcBef>
              <a:spcAft>
                <a:spcPts val="0"/>
              </a:spcAft>
              <a:buSzPts val="1400"/>
              <a:buChar char="○"/>
            </a:pPr>
            <a:r>
              <a:rPr lang="en"/>
              <a:t>Game flow</a:t>
            </a:r>
            <a:endParaRPr/>
          </a:p>
          <a:p>
            <a:pPr marL="457200" lvl="0" indent="-342900" algn="l" rtl="0">
              <a:lnSpc>
                <a:spcPct val="115000"/>
              </a:lnSpc>
              <a:spcBef>
                <a:spcPts val="0"/>
              </a:spcBef>
              <a:spcAft>
                <a:spcPts val="0"/>
              </a:spcAft>
              <a:buSzPts val="1800"/>
              <a:buChar char="●"/>
            </a:pPr>
            <a:r>
              <a:rPr lang="en"/>
              <a:t>Functional Testing: </a:t>
            </a:r>
            <a:endParaRPr/>
          </a:p>
          <a:p>
            <a:pPr marL="914400" lvl="1" indent="-317500" algn="l" rtl="0">
              <a:lnSpc>
                <a:spcPct val="115000"/>
              </a:lnSpc>
              <a:spcBef>
                <a:spcPts val="0"/>
              </a:spcBef>
              <a:spcAft>
                <a:spcPts val="0"/>
              </a:spcAft>
              <a:buSzPts val="1400"/>
              <a:buChar char="○"/>
            </a:pPr>
            <a:r>
              <a:rPr lang="en"/>
              <a:t>GUI button functionality</a:t>
            </a:r>
            <a:endParaRPr/>
          </a:p>
          <a:p>
            <a:pPr marL="457200" lvl="0" indent="-342900" algn="l" rtl="0">
              <a:spcBef>
                <a:spcPts val="0"/>
              </a:spcBef>
              <a:spcAft>
                <a:spcPts val="0"/>
              </a:spcAft>
              <a:buSzPts val="1800"/>
              <a:buChar char="●"/>
            </a:pPr>
            <a:r>
              <a:rPr lang="en"/>
              <a:t>Acceptance Testing:</a:t>
            </a:r>
            <a:endParaRPr/>
          </a:p>
          <a:p>
            <a:pPr marL="914400" lvl="1" indent="-317500" algn="l" rtl="0">
              <a:spcBef>
                <a:spcPts val="0"/>
              </a:spcBef>
              <a:spcAft>
                <a:spcPts val="0"/>
              </a:spcAft>
              <a:buSzPts val="1400"/>
              <a:buChar char="○"/>
            </a:pPr>
            <a:r>
              <a:rPr lang="en"/>
              <a:t>Letting our roommates/friends play our Yahtzee!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215287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Demo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Summary</a:t>
            </a:r>
            <a:endParaRPr/>
          </a:p>
        </p:txBody>
      </p:sp>
      <p:sp>
        <p:nvSpPr>
          <p:cNvPr id="107" name="Google Shape;107;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In conclusion, one of the biggest takeaways was how difficult GUI programming can be. No task was a simple task. </a:t>
            </a:r>
            <a:endParaRPr/>
          </a:p>
          <a:p>
            <a:pPr marL="457200" lvl="0" indent="-342900" algn="l" rtl="0">
              <a:lnSpc>
                <a:spcPct val="115000"/>
              </a:lnSpc>
              <a:spcBef>
                <a:spcPts val="0"/>
              </a:spcBef>
              <a:spcAft>
                <a:spcPts val="0"/>
              </a:spcAft>
              <a:buSzPts val="1800"/>
              <a:buChar char="●"/>
            </a:pPr>
            <a:r>
              <a:rPr lang="en"/>
              <a:t>We learned about difficulties with using GitHub branching and merging, and where these tools can be more or less helpful in different scenarios.</a:t>
            </a:r>
            <a:endParaRPr/>
          </a:p>
          <a:p>
            <a:pPr marL="457200" lvl="0" indent="-342900" algn="l" rtl="0">
              <a:lnSpc>
                <a:spcPct val="115000"/>
              </a:lnSpc>
              <a:spcBef>
                <a:spcPts val="0"/>
              </a:spcBef>
              <a:spcAft>
                <a:spcPts val="0"/>
              </a:spcAft>
              <a:buSzPts val="1800"/>
              <a:buChar char="●"/>
            </a:pPr>
            <a:r>
              <a:rPr lang="en"/>
              <a:t>Communication was our biggest friend.</a:t>
            </a:r>
            <a:endParaRPr/>
          </a:p>
          <a:p>
            <a:pPr marL="457200" lvl="0" indent="-342900" algn="l" rtl="0">
              <a:lnSpc>
                <a:spcPct val="115000"/>
              </a:lnSpc>
              <a:spcBef>
                <a:spcPts val="0"/>
              </a:spcBef>
              <a:spcAft>
                <a:spcPts val="0"/>
              </a:spcAft>
              <a:buSzPts val="1800"/>
              <a:buChar char="●"/>
            </a:pPr>
            <a:r>
              <a:rPr lang="en"/>
              <a:t>It was a difficult, but rewarding experience since we hadn’t worked on group coding projects before. </a:t>
            </a:r>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417</Words>
  <Application>Microsoft Office PowerPoint</Application>
  <PresentationFormat>On-screen Show (16:9)</PresentationFormat>
  <Paragraphs>71</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Alfa Slab One</vt:lpstr>
      <vt:lpstr>Proxima Nova</vt:lpstr>
      <vt:lpstr>Gameday</vt:lpstr>
      <vt:lpstr>YAHTZEE!</vt:lpstr>
      <vt:lpstr>Project Overview</vt:lpstr>
      <vt:lpstr>Project Requirements</vt:lpstr>
      <vt:lpstr>Project Solution Approach</vt:lpstr>
      <vt:lpstr>UML Design </vt:lpstr>
      <vt:lpstr>Team Collaboration Approaches</vt:lpstr>
      <vt:lpstr>Testing, Validation, and Acceptance Plan</vt:lpstr>
      <vt:lpstr>Demo Time!!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YAHTZEE!</dc:title>
  <cp:lastModifiedBy>jamesvuong25@gmail.com</cp:lastModifiedBy>
  <cp:revision>4</cp:revision>
  <dcterms:modified xsi:type="dcterms:W3CDTF">2022-04-27T16:39:58Z</dcterms:modified>
</cp:coreProperties>
</file>