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711"/>
    <p:restoredTop sz="95427"/>
  </p:normalViewPr>
  <p:slideViewPr>
    <p:cSldViewPr snapToGrid="0" snapToObjects="1">
      <p:cViewPr>
        <p:scale>
          <a:sx n="69" d="100"/>
          <a:sy n="69" d="100"/>
        </p:scale>
        <p:origin x="1480" y="1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8147" y="-489858"/>
            <a:ext cx="8001000" cy="2971801"/>
          </a:xfrm>
        </p:spPr>
        <p:txBody>
          <a:bodyPr/>
          <a:lstStyle/>
          <a:p>
            <a:r>
              <a:rPr lang="en-US" dirty="0" smtClean="0"/>
              <a:t>Better Business Buddy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8147" y="2836161"/>
            <a:ext cx="6400800" cy="1947333"/>
          </a:xfrm>
        </p:spPr>
        <p:txBody>
          <a:bodyPr>
            <a:noAutofit/>
          </a:bodyPr>
          <a:lstStyle/>
          <a:p>
            <a:r>
              <a:rPr lang="en-US" sz="2800" dirty="0" smtClean="0"/>
              <a:t>Abigail </a:t>
            </a:r>
            <a:r>
              <a:rPr lang="en-US" sz="2800" dirty="0" err="1" smtClean="0"/>
              <a:t>Banting</a:t>
            </a:r>
            <a:endParaRPr lang="en-US" sz="2800" dirty="0" smtClean="0"/>
          </a:p>
          <a:p>
            <a:r>
              <a:rPr lang="en-US" sz="2800" dirty="0" smtClean="0"/>
              <a:t>Chris </a:t>
            </a:r>
            <a:r>
              <a:rPr lang="en-US" sz="2800" dirty="0" err="1" smtClean="0"/>
              <a:t>Panican</a:t>
            </a:r>
            <a:endParaRPr lang="en-US" sz="2800" dirty="0" smtClean="0"/>
          </a:p>
          <a:p>
            <a:r>
              <a:rPr lang="en-US" sz="2800" dirty="0" smtClean="0"/>
              <a:t>James Wong</a:t>
            </a:r>
          </a:p>
          <a:p>
            <a:r>
              <a:rPr lang="en-US" sz="2800" dirty="0" smtClean="0"/>
              <a:t>Jamie Fung</a:t>
            </a:r>
          </a:p>
          <a:p>
            <a:r>
              <a:rPr lang="en-US" sz="2800" dirty="0" smtClean="0"/>
              <a:t>Vincent Yu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</TotalTime>
  <Words>13</Words>
  <Application>Microsoft Macintosh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Century Gothic</vt:lpstr>
      <vt:lpstr>Wingdings 3</vt:lpstr>
      <vt:lpstr>Slice</vt:lpstr>
      <vt:lpstr>Better Business Buddy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Better Business Buddy</dc:title>
  <dc:creator>jwong008@citymail.cuny.edu</dc:creator>
  <cp:lastModifiedBy>jwong008@citymail.cuny.edu</cp:lastModifiedBy>
  <cp:revision>1</cp:revision>
  <dcterms:created xsi:type="dcterms:W3CDTF">2017-11-11T14:24:17Z</dcterms:created>
  <dcterms:modified xsi:type="dcterms:W3CDTF">2017-11-11T14:26:31Z</dcterms:modified>
</cp:coreProperties>
</file>