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8" r:id="rId3"/>
    <p:sldId id="272" r:id="rId4"/>
    <p:sldId id="273" r:id="rId5"/>
    <p:sldId id="293" r:id="rId6"/>
    <p:sldId id="264" r:id="rId7"/>
    <p:sldId id="265" r:id="rId8"/>
    <p:sldId id="289" r:id="rId9"/>
    <p:sldId id="290" r:id="rId10"/>
    <p:sldId id="269" r:id="rId11"/>
    <p:sldId id="270" r:id="rId12"/>
    <p:sldId id="271" r:id="rId13"/>
    <p:sldId id="274" r:id="rId14"/>
    <p:sldId id="277" r:id="rId15"/>
    <p:sldId id="276" r:id="rId16"/>
    <p:sldId id="275" r:id="rId17"/>
    <p:sldId id="278" r:id="rId18"/>
    <p:sldId id="292" r:id="rId19"/>
    <p:sldId id="281" r:id="rId20"/>
    <p:sldId id="280" r:id="rId21"/>
    <p:sldId id="29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1AFF2AA-C682-4BDD-9E75-00F6911437E7}">
          <p14:sldIdLst>
            <p14:sldId id="256"/>
            <p14:sldId id="258"/>
            <p14:sldId id="272"/>
            <p14:sldId id="273"/>
          </p14:sldIdLst>
        </p14:section>
        <p14:section name="内容1" id="{2A660FAA-FB77-4A1E-A444-499CCD0EA8DD}">
          <p14:sldIdLst>
            <p14:sldId id="293"/>
            <p14:sldId id="264"/>
            <p14:sldId id="265"/>
          </p14:sldIdLst>
        </p14:section>
        <p14:section name="封面" id="{84AC4BB9-BBFF-4C35-9B56-847EF24BCFE7}">
          <p14:sldIdLst>
            <p14:sldId id="289"/>
            <p14:sldId id="290"/>
          </p14:sldIdLst>
        </p14:section>
        <p14:section name="标题" id="{297FC7AD-C30F-4D49-B5D0-E988F9985F2B}">
          <p14:sldIdLst>
            <p14:sldId id="269"/>
            <p14:sldId id="270"/>
            <p14:sldId id="271"/>
            <p14:sldId id="274"/>
            <p14:sldId id="277"/>
            <p14:sldId id="276"/>
            <p14:sldId id="275"/>
            <p14:sldId id="278"/>
          </p14:sldIdLst>
        </p14:section>
        <p14:section name="内容" id="{C78F4B53-5CC4-4FCB-A37B-2AF65AC9B897}">
          <p14:sldIdLst>
            <p14:sldId id="292"/>
            <p14:sldId id="281"/>
            <p14:sldId id="280"/>
            <p14:sldId id="29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BEF"/>
    <a:srgbClr val="00C9EA"/>
    <a:srgbClr val="3ED6FF"/>
    <a:srgbClr val="00BADA"/>
    <a:srgbClr val="2481BA"/>
    <a:srgbClr val="008FBE"/>
    <a:srgbClr val="E7E6E6"/>
    <a:srgbClr val="FFFFFF"/>
    <a:srgbClr val="6AD224"/>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34" autoAdjust="0"/>
  </p:normalViewPr>
  <p:slideViewPr>
    <p:cSldViewPr snapToGrid="0">
      <p:cViewPr>
        <p:scale>
          <a:sx n="66" d="100"/>
          <a:sy n="66" d="100"/>
        </p:scale>
        <p:origin x="1326" y="6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F3B9-8926-4ADF-A4B0-93F0FB1B7B8D}"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7ED03-CFC5-41AC-9CE5-C5527E6BC7A6}" type="slidenum">
              <a:rPr lang="zh-CN" altLang="en-US" smtClean="0"/>
              <a:t>‹#›</a:t>
            </a:fld>
            <a:endParaRPr lang="zh-CN" altLang="en-US"/>
          </a:p>
        </p:txBody>
      </p:sp>
    </p:spTree>
    <p:extLst>
      <p:ext uri="{BB962C8B-B14F-4D97-AF65-F5344CB8AC3E}">
        <p14:creationId xmlns:p14="http://schemas.microsoft.com/office/powerpoint/2010/main" val="396129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2</a:t>
            </a:fld>
            <a:endParaRPr lang="zh-CN" altLang="en-US"/>
          </a:p>
        </p:txBody>
      </p:sp>
    </p:spTree>
    <p:extLst>
      <p:ext uri="{BB962C8B-B14F-4D97-AF65-F5344CB8AC3E}">
        <p14:creationId xmlns:p14="http://schemas.microsoft.com/office/powerpoint/2010/main" val="395282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t>
            </a:r>
            <a:r>
              <a:rPr lang="zh-CN" altLang="en-US"/>
              <a:t>目录</a:t>
            </a:r>
            <a:r>
              <a:rPr lang="en-US" altLang="zh-CN"/>
              <a:t>】</a:t>
            </a:r>
            <a:r>
              <a:rPr lang="zh-CN" altLang="en-US"/>
              <a:t>终端系统嵌入式软件设计</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14</a:t>
            </a:fld>
            <a:endParaRPr lang="zh-CN" altLang="en-US"/>
          </a:p>
        </p:txBody>
      </p:sp>
    </p:spTree>
    <p:extLst>
      <p:ext uri="{BB962C8B-B14F-4D97-AF65-F5344CB8AC3E}">
        <p14:creationId xmlns:p14="http://schemas.microsoft.com/office/powerpoint/2010/main" val="2063400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a:t>【</a:t>
            </a:r>
            <a:r>
              <a:rPr lang="zh-CN" altLang="en-US"/>
              <a:t>目录</a:t>
            </a:r>
            <a:r>
              <a:rPr lang="en-US" altLang="zh-CN"/>
              <a:t>】</a:t>
            </a:r>
            <a:r>
              <a:rPr lang="zh-CN" altLang="en-US"/>
              <a:t>管理系统应用软件设计</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15</a:t>
            </a:fld>
            <a:endParaRPr lang="zh-CN" altLang="en-US"/>
          </a:p>
        </p:txBody>
      </p:sp>
    </p:spTree>
    <p:extLst>
      <p:ext uri="{BB962C8B-B14F-4D97-AF65-F5344CB8AC3E}">
        <p14:creationId xmlns:p14="http://schemas.microsoft.com/office/powerpoint/2010/main" val="98451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a:t>【</a:t>
            </a:r>
            <a:r>
              <a:rPr lang="zh-CN" altLang="en-US"/>
              <a:t>目录</a:t>
            </a:r>
            <a:r>
              <a:rPr lang="en-US" altLang="zh-CN"/>
              <a:t>】</a:t>
            </a:r>
            <a:r>
              <a:rPr lang="zh-CN" altLang="en-US"/>
              <a:t>测试与实验</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16</a:t>
            </a:fld>
            <a:endParaRPr lang="zh-CN" altLang="en-US"/>
          </a:p>
        </p:txBody>
      </p:sp>
    </p:spTree>
    <p:extLst>
      <p:ext uri="{BB962C8B-B14F-4D97-AF65-F5344CB8AC3E}">
        <p14:creationId xmlns:p14="http://schemas.microsoft.com/office/powerpoint/2010/main" val="181133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a:t>【</a:t>
            </a:r>
            <a:r>
              <a:rPr lang="zh-CN" altLang="en-US"/>
              <a:t>目录</a:t>
            </a:r>
            <a:r>
              <a:rPr lang="en-US" altLang="zh-CN"/>
              <a:t>】</a:t>
            </a:r>
            <a:r>
              <a:rPr lang="zh-CN" altLang="en-US"/>
              <a:t>总结与展望</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17</a:t>
            </a:fld>
            <a:endParaRPr lang="zh-CN" altLang="en-US"/>
          </a:p>
        </p:txBody>
      </p:sp>
    </p:spTree>
    <p:extLst>
      <p:ext uri="{BB962C8B-B14F-4D97-AF65-F5344CB8AC3E}">
        <p14:creationId xmlns:p14="http://schemas.microsoft.com/office/powerpoint/2010/main" val="19488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概念</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电离层是由于大气分子在太阳高能辐射以及宇宙射线的激励下电离形成的大气高层</a:t>
            </a:r>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作用</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电离层能够反射、折射、散射无线电波</a:t>
            </a:r>
            <a:endParaRPr lang="en-US"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意义</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作为地球空间环境的一部分，深刻影响着人类的生活</a:t>
            </a:r>
            <a:r>
              <a:rPr lang="zh-CN" altLang="en-US"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充分了解电离层的特性</a:t>
            </a:r>
            <a:r>
              <a:rPr lang="zh-CN" altLang="en-US" sz="1200" kern="1200">
                <a:solidFill>
                  <a:schemeClr val="tx1"/>
                </a:solidFill>
                <a:effectLst/>
                <a:latin typeface="+mn-lt"/>
                <a:ea typeface="+mn-ea"/>
                <a:cs typeface="+mn-cs"/>
              </a:rPr>
              <a:t>是 人类了解自身生存环境和充分利用其作用</a:t>
            </a:r>
            <a:r>
              <a:rPr lang="zh-CN" altLang="zh-CN" sz="1200" kern="1200">
                <a:solidFill>
                  <a:schemeClr val="tx1"/>
                </a:solidFill>
                <a:effectLst/>
                <a:latin typeface="+mn-lt"/>
                <a:ea typeface="+mn-ea"/>
                <a:cs typeface="+mn-cs"/>
              </a:rPr>
              <a:t>的重要基础</a:t>
            </a:r>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18</a:t>
            </a:fld>
            <a:endParaRPr lang="zh-CN" altLang="en-US"/>
          </a:p>
        </p:txBody>
      </p:sp>
    </p:spTree>
    <p:extLst>
      <p:ext uri="{BB962C8B-B14F-4D97-AF65-F5344CB8AC3E}">
        <p14:creationId xmlns:p14="http://schemas.microsoft.com/office/powerpoint/2010/main" val="3265842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19</a:t>
            </a:fld>
            <a:endParaRPr lang="zh-CN" altLang="en-US"/>
          </a:p>
        </p:txBody>
      </p:sp>
    </p:spTree>
    <p:extLst>
      <p:ext uri="{BB962C8B-B14F-4D97-AF65-F5344CB8AC3E}">
        <p14:creationId xmlns:p14="http://schemas.microsoft.com/office/powerpoint/2010/main" val="1578524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现状</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目前电离层探测系统普遍采用</a:t>
            </a:r>
            <a:r>
              <a:rPr lang="en-US" altLang="zh-CN" sz="1200" kern="1200">
                <a:solidFill>
                  <a:schemeClr val="tx1"/>
                </a:solidFill>
                <a:effectLst/>
                <a:latin typeface="+mn-lt"/>
                <a:ea typeface="+mn-ea"/>
                <a:cs typeface="+mn-cs"/>
              </a:rPr>
              <a:t>ARM+FPGA</a:t>
            </a:r>
            <a:r>
              <a:rPr lang="zh-CN" altLang="zh-CN"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DSP+FPGA</a:t>
            </a:r>
            <a:r>
              <a:rPr lang="zh-CN" altLang="zh-CN" sz="1200" kern="1200">
                <a:solidFill>
                  <a:schemeClr val="tx1"/>
                </a:solidFill>
                <a:effectLst/>
                <a:latin typeface="+mn-lt"/>
                <a:ea typeface="+mn-ea"/>
                <a:cs typeface="+mn-cs"/>
              </a:rPr>
              <a:t>或者</a:t>
            </a:r>
            <a:r>
              <a:rPr lang="en-US" altLang="zh-CN" sz="1200" kern="1200">
                <a:solidFill>
                  <a:schemeClr val="tx1"/>
                </a:solidFill>
                <a:effectLst/>
                <a:latin typeface="+mn-lt"/>
                <a:ea typeface="+mn-ea"/>
                <a:cs typeface="+mn-cs"/>
              </a:rPr>
              <a:t>FPGA+</a:t>
            </a:r>
            <a:r>
              <a:rPr lang="zh-CN" altLang="zh-CN" sz="1200" kern="1200">
                <a:solidFill>
                  <a:schemeClr val="tx1"/>
                </a:solidFill>
                <a:effectLst/>
                <a:latin typeface="+mn-lt"/>
                <a:ea typeface="+mn-ea"/>
                <a:cs typeface="+mn-cs"/>
              </a:rPr>
              <a:t>上位机等作为主控制器进行设计和研发，而针对小型化、高速率、低功耗、可复用的</a:t>
            </a:r>
            <a:r>
              <a:rPr lang="en-US" altLang="zh-CN" sz="1200" kern="1200">
                <a:solidFill>
                  <a:schemeClr val="tx1"/>
                </a:solidFill>
                <a:effectLst/>
                <a:latin typeface="+mn-lt"/>
                <a:ea typeface="+mn-ea"/>
                <a:cs typeface="+mn-cs"/>
              </a:rPr>
              <a:t>SOC</a:t>
            </a:r>
            <a:r>
              <a:rPr lang="zh-CN" altLang="zh-CN" sz="1200" kern="1200">
                <a:solidFill>
                  <a:schemeClr val="tx1"/>
                </a:solidFill>
                <a:effectLst/>
                <a:latin typeface="+mn-lt"/>
                <a:ea typeface="+mn-ea"/>
                <a:cs typeface="+mn-cs"/>
              </a:rPr>
              <a:t>作为系统架构的研究相对较少。</a:t>
            </a:r>
            <a:endParaRPr lang="zh-CN" altLang="en-US"/>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20</a:t>
            </a:fld>
            <a:endParaRPr lang="zh-CN" altLang="en-US"/>
          </a:p>
        </p:txBody>
      </p:sp>
    </p:spTree>
    <p:extLst>
      <p:ext uri="{BB962C8B-B14F-4D97-AF65-F5344CB8AC3E}">
        <p14:creationId xmlns:p14="http://schemas.microsoft.com/office/powerpoint/2010/main" val="281019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t>
            </a:r>
            <a:r>
              <a:rPr lang="zh-CN" altLang="en-US" sz="1200" kern="1200">
                <a:solidFill>
                  <a:schemeClr val="tx1"/>
                </a:solidFill>
                <a:effectLst/>
                <a:latin typeface="+mn-lt"/>
                <a:ea typeface="+mn-ea"/>
                <a:cs typeface="+mn-cs"/>
              </a:rPr>
              <a:t>现状</a:t>
            </a:r>
            <a:r>
              <a:rPr lang="en-US" altLang="zh-CN" sz="1200" kern="1200">
                <a:solidFill>
                  <a:schemeClr val="tx1"/>
                </a:solidFill>
                <a:effectLst/>
                <a:latin typeface="+mn-lt"/>
                <a:ea typeface="+mn-ea"/>
                <a:cs typeface="+mn-cs"/>
              </a:rPr>
              <a:t>】</a:t>
            </a:r>
            <a:r>
              <a:rPr lang="zh-CN" altLang="zh-CN" sz="1200" kern="1200">
                <a:solidFill>
                  <a:schemeClr val="tx1"/>
                </a:solidFill>
                <a:effectLst/>
                <a:latin typeface="+mn-lt"/>
                <a:ea typeface="+mn-ea"/>
                <a:cs typeface="+mn-cs"/>
              </a:rPr>
              <a:t>目前电离层探测系统普遍采用</a:t>
            </a:r>
            <a:r>
              <a:rPr lang="en-US" altLang="zh-CN" sz="1200" kern="1200">
                <a:solidFill>
                  <a:schemeClr val="tx1"/>
                </a:solidFill>
                <a:effectLst/>
                <a:latin typeface="+mn-lt"/>
                <a:ea typeface="+mn-ea"/>
                <a:cs typeface="+mn-cs"/>
              </a:rPr>
              <a:t>ARM+FPGA</a:t>
            </a:r>
            <a:r>
              <a:rPr lang="zh-CN" altLang="zh-CN"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DSP+FPGA</a:t>
            </a:r>
            <a:r>
              <a:rPr lang="zh-CN" altLang="zh-CN" sz="1200" kern="1200">
                <a:solidFill>
                  <a:schemeClr val="tx1"/>
                </a:solidFill>
                <a:effectLst/>
                <a:latin typeface="+mn-lt"/>
                <a:ea typeface="+mn-ea"/>
                <a:cs typeface="+mn-cs"/>
              </a:rPr>
              <a:t>或者</a:t>
            </a:r>
            <a:r>
              <a:rPr lang="en-US" altLang="zh-CN" sz="1200" kern="1200">
                <a:solidFill>
                  <a:schemeClr val="tx1"/>
                </a:solidFill>
                <a:effectLst/>
                <a:latin typeface="+mn-lt"/>
                <a:ea typeface="+mn-ea"/>
                <a:cs typeface="+mn-cs"/>
              </a:rPr>
              <a:t>FPGA+</a:t>
            </a:r>
            <a:r>
              <a:rPr lang="zh-CN" altLang="zh-CN" sz="1200" kern="1200">
                <a:solidFill>
                  <a:schemeClr val="tx1"/>
                </a:solidFill>
                <a:effectLst/>
                <a:latin typeface="+mn-lt"/>
                <a:ea typeface="+mn-ea"/>
                <a:cs typeface="+mn-cs"/>
              </a:rPr>
              <a:t>上位机等作为主控制器进行设计和研发，而针对小型化、高速率、低功耗、可复用的</a:t>
            </a:r>
            <a:r>
              <a:rPr lang="en-US" altLang="zh-CN" sz="1200" kern="1200">
                <a:solidFill>
                  <a:schemeClr val="tx1"/>
                </a:solidFill>
                <a:effectLst/>
                <a:latin typeface="+mn-lt"/>
                <a:ea typeface="+mn-ea"/>
                <a:cs typeface="+mn-cs"/>
              </a:rPr>
              <a:t>SOC</a:t>
            </a:r>
            <a:r>
              <a:rPr lang="zh-CN" altLang="zh-CN" sz="1200" kern="1200">
                <a:solidFill>
                  <a:schemeClr val="tx1"/>
                </a:solidFill>
                <a:effectLst/>
                <a:latin typeface="+mn-lt"/>
                <a:ea typeface="+mn-ea"/>
                <a:cs typeface="+mn-cs"/>
              </a:rPr>
              <a:t>作为系统架构的研究相对较少。</a:t>
            </a:r>
            <a:endParaRPr lang="zh-CN" altLang="en-US"/>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21</a:t>
            </a:fld>
            <a:endParaRPr lang="zh-CN" altLang="en-US"/>
          </a:p>
        </p:txBody>
      </p:sp>
    </p:spTree>
    <p:extLst>
      <p:ext uri="{BB962C8B-B14F-4D97-AF65-F5344CB8AC3E}">
        <p14:creationId xmlns:p14="http://schemas.microsoft.com/office/powerpoint/2010/main" val="14956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3</a:t>
            </a:fld>
            <a:endParaRPr lang="zh-CN" altLang="en-US"/>
          </a:p>
        </p:txBody>
      </p:sp>
    </p:spTree>
    <p:extLst>
      <p:ext uri="{BB962C8B-B14F-4D97-AF65-F5344CB8AC3E}">
        <p14:creationId xmlns:p14="http://schemas.microsoft.com/office/powerpoint/2010/main" val="389936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4</a:t>
            </a:fld>
            <a:endParaRPr lang="zh-CN" altLang="en-US"/>
          </a:p>
        </p:txBody>
      </p:sp>
    </p:spTree>
    <p:extLst>
      <p:ext uri="{BB962C8B-B14F-4D97-AF65-F5344CB8AC3E}">
        <p14:creationId xmlns:p14="http://schemas.microsoft.com/office/powerpoint/2010/main" val="41096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一般说来， </a:t>
            </a:r>
            <a:r>
              <a:rPr lang="en-US" altLang="zh-CN"/>
              <a:t>SoC</a:t>
            </a:r>
            <a:r>
              <a:rPr lang="zh-CN" altLang="en-US"/>
              <a:t>称为系统级芯片，也有称片上系统，意指它是一个产品，是一个有专用目标的集成电路，其中包含完整系统并有嵌入软件的全部内容。同时它又是一种技术，用以实现从确定系统功能开始，到软</a:t>
            </a:r>
            <a:r>
              <a:rPr lang="en-US" altLang="zh-CN"/>
              <a:t>/</a:t>
            </a:r>
            <a:r>
              <a:rPr lang="zh-CN" altLang="en-US"/>
              <a:t>硬件划分，并完成设计的整个过</a:t>
            </a:r>
            <a:endParaRPr lang="en-US" altLang="zh-CN"/>
          </a:p>
          <a:p>
            <a:endParaRPr lang="en-US" altLang="zh-CN"/>
          </a:p>
          <a:p>
            <a:r>
              <a:rPr lang="zh-CN" altLang="en-US" sz="1200" b="0" i="0" kern="1200">
                <a:solidFill>
                  <a:schemeClr val="tx1"/>
                </a:solidFill>
                <a:effectLst/>
                <a:latin typeface="+mn-lt"/>
                <a:ea typeface="+mn-ea"/>
                <a:cs typeface="+mn-cs"/>
              </a:rPr>
              <a:t>在单个芯片上，就能完成一个电子系统的功能，而这个系统在以前往往需要一个或多个电路板，以及板上的各种电子器件、芯片和互连线共同配合来实现</a:t>
            </a:r>
            <a:endParaRPr lang="en-US" altLang="zh-CN"/>
          </a:p>
          <a:p>
            <a:endParaRPr lang="en-US" altLang="zh-CN"/>
          </a:p>
          <a:p>
            <a:r>
              <a:rPr lang="zh-CN" altLang="en-US" sz="1200" b="0" i="0" kern="1200">
                <a:solidFill>
                  <a:schemeClr val="tx1"/>
                </a:solidFill>
                <a:effectLst/>
                <a:latin typeface="+mn-lt"/>
                <a:ea typeface="+mn-ea"/>
                <a:cs typeface="+mn-cs"/>
              </a:rPr>
              <a:t>目前</a:t>
            </a:r>
            <a:r>
              <a:rPr lang="en-US" altLang="zh-CN" sz="1200" b="0" i="0" kern="1200">
                <a:solidFill>
                  <a:schemeClr val="tx1"/>
                </a:solidFill>
                <a:effectLst/>
                <a:latin typeface="+mn-lt"/>
                <a:ea typeface="+mn-ea"/>
                <a:cs typeface="+mn-cs"/>
              </a:rPr>
              <a:t>SoC</a:t>
            </a:r>
            <a:r>
              <a:rPr lang="zh-CN" altLang="en-US" sz="1200" b="0" i="0" kern="1200">
                <a:solidFill>
                  <a:schemeClr val="tx1"/>
                </a:solidFill>
                <a:effectLst/>
                <a:latin typeface="+mn-lt"/>
                <a:ea typeface="+mn-ea"/>
                <a:cs typeface="+mn-cs"/>
              </a:rPr>
              <a:t>更多的是对处理器（包括</a:t>
            </a:r>
            <a:r>
              <a:rPr lang="en-US" altLang="zh-CN" sz="1200" b="0" i="0" kern="1200">
                <a:solidFill>
                  <a:schemeClr val="tx1"/>
                </a:solidFill>
                <a:effectLst/>
                <a:latin typeface="+mn-lt"/>
                <a:ea typeface="+mn-ea"/>
                <a:cs typeface="+mn-cs"/>
              </a:rPr>
              <a:t>CPU</a:t>
            </a:r>
            <a:r>
              <a:rPr lang="zh-CN" altLang="en-US" sz="1200" b="0" i="0" kern="1200">
                <a:solidFill>
                  <a:schemeClr val="tx1"/>
                </a:solidFill>
                <a:effectLst/>
                <a:latin typeface="+mn-lt"/>
                <a:ea typeface="+mn-ea"/>
                <a:cs typeface="+mn-cs"/>
              </a:rPr>
              <a:t>、</a:t>
            </a:r>
            <a:r>
              <a:rPr lang="en-US" altLang="zh-CN" sz="1200" b="0" i="0" kern="1200">
                <a:solidFill>
                  <a:schemeClr val="tx1"/>
                </a:solidFill>
                <a:effectLst/>
                <a:latin typeface="+mn-lt"/>
                <a:ea typeface="+mn-ea"/>
                <a:cs typeface="+mn-cs"/>
              </a:rPr>
              <a:t>DSP</a:t>
            </a:r>
            <a:r>
              <a:rPr lang="zh-CN" altLang="en-US" sz="1200" b="0" i="0" kern="1200">
                <a:solidFill>
                  <a:schemeClr val="tx1"/>
                </a:solidFill>
                <a:effectLst/>
                <a:latin typeface="+mn-lt"/>
                <a:ea typeface="+mn-ea"/>
                <a:cs typeface="+mn-cs"/>
              </a:rPr>
              <a:t>）、存储器、各种接口控制模块、各种互联总线的集成，其典型代表为手机芯片</a:t>
            </a:r>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5</a:t>
            </a:fld>
            <a:endParaRPr lang="zh-CN" altLang="en-US"/>
          </a:p>
        </p:txBody>
      </p:sp>
    </p:spTree>
    <p:extLst>
      <p:ext uri="{BB962C8B-B14F-4D97-AF65-F5344CB8AC3E}">
        <p14:creationId xmlns:p14="http://schemas.microsoft.com/office/powerpoint/2010/main" val="672448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一般说来， </a:t>
            </a:r>
            <a:r>
              <a:rPr lang="en-US" altLang="zh-CN"/>
              <a:t>SoC</a:t>
            </a:r>
            <a:r>
              <a:rPr lang="zh-CN" altLang="en-US"/>
              <a:t>称为系统级芯片，也有称片上系统，意指它是一个产品，是一个有专用目标的集成电路，其中包含完整系统并有嵌入软件的全部内容。同时它又是一种技术，用以实现从确定系统功能开始，到软</a:t>
            </a:r>
            <a:r>
              <a:rPr lang="en-US" altLang="zh-CN"/>
              <a:t>/</a:t>
            </a:r>
            <a:r>
              <a:rPr lang="zh-CN" altLang="en-US"/>
              <a:t>硬件划分，并完成设计的整个过程。</a:t>
            </a:r>
          </a:p>
        </p:txBody>
      </p:sp>
      <p:sp>
        <p:nvSpPr>
          <p:cNvPr id="4" name="灯片编号占位符 3"/>
          <p:cNvSpPr>
            <a:spLocks noGrp="1"/>
          </p:cNvSpPr>
          <p:nvPr>
            <p:ph type="sldNum" sz="quarter" idx="5"/>
          </p:nvPr>
        </p:nvSpPr>
        <p:spPr/>
        <p:txBody>
          <a:bodyPr/>
          <a:lstStyle/>
          <a:p>
            <a:fld id="{A147ED03-CFC5-41AC-9CE5-C5527E6BC7A6}" type="slidenum">
              <a:rPr lang="zh-CN" altLang="en-US" smtClean="0"/>
              <a:t>6</a:t>
            </a:fld>
            <a:endParaRPr lang="zh-CN" altLang="en-US"/>
          </a:p>
        </p:txBody>
      </p:sp>
    </p:spTree>
    <p:extLst>
      <p:ext uri="{BB962C8B-B14F-4D97-AF65-F5344CB8AC3E}">
        <p14:creationId xmlns:p14="http://schemas.microsoft.com/office/powerpoint/2010/main" val="919300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a:t>研究背景和意义</a:t>
            </a:r>
            <a:endParaRPr lang="en-US" altLang="zh-CN"/>
          </a:p>
          <a:p>
            <a:pPr marL="228600" indent="-228600">
              <a:buAutoNum type="arabicPeriod"/>
            </a:pPr>
            <a:r>
              <a:rPr lang="zh-CN" altLang="en-US"/>
              <a:t>探测系统总体架构介绍</a:t>
            </a:r>
            <a:endParaRPr lang="en-US" altLang="zh-CN"/>
          </a:p>
          <a:p>
            <a:pPr marL="228600" indent="-228600">
              <a:buAutoNum type="arabicPeriod"/>
            </a:pPr>
            <a:r>
              <a:rPr lang="zh-CN" altLang="en-US"/>
              <a:t>终端系统</a:t>
            </a:r>
            <a:r>
              <a:rPr lang="en-US" altLang="zh-CN"/>
              <a:t>EDA</a:t>
            </a:r>
            <a:r>
              <a:rPr lang="zh-CN" altLang="en-US"/>
              <a:t>设计</a:t>
            </a:r>
            <a:endParaRPr lang="en-US" altLang="zh-CN"/>
          </a:p>
          <a:p>
            <a:pPr marL="228600" indent="-228600">
              <a:buAutoNum type="arabicPeriod"/>
            </a:pPr>
            <a:r>
              <a:rPr lang="zh-CN" altLang="en-US"/>
              <a:t>终端系统嵌入式软件设计</a:t>
            </a:r>
            <a:endParaRPr lang="en-US" altLang="zh-CN"/>
          </a:p>
          <a:p>
            <a:pPr marL="228600" indent="-228600">
              <a:buAutoNum type="arabicPeriod"/>
            </a:pPr>
            <a:r>
              <a:rPr lang="zh-CN" altLang="en-US"/>
              <a:t>管理系统应用软件设计</a:t>
            </a:r>
            <a:endParaRPr lang="en-US" altLang="zh-CN"/>
          </a:p>
          <a:p>
            <a:pPr marL="228600" indent="-228600">
              <a:buAutoNum type="arabicPeriod"/>
            </a:pPr>
            <a:r>
              <a:rPr lang="zh-CN" altLang="en-US"/>
              <a:t>测试与实验</a:t>
            </a:r>
            <a:endParaRPr lang="en-US" altLang="zh-CN"/>
          </a:p>
          <a:p>
            <a:pPr marL="228600" indent="-228600">
              <a:buAutoNum type="arabicPeriod"/>
            </a:pPr>
            <a:r>
              <a:rPr lang="zh-CN" altLang="en-US"/>
              <a:t>总结与展望</a:t>
            </a:r>
          </a:p>
        </p:txBody>
      </p:sp>
      <p:sp>
        <p:nvSpPr>
          <p:cNvPr id="4" name="灯片编号占位符 3"/>
          <p:cNvSpPr>
            <a:spLocks noGrp="1"/>
          </p:cNvSpPr>
          <p:nvPr>
            <p:ph type="sldNum" sz="quarter" idx="5"/>
          </p:nvPr>
        </p:nvSpPr>
        <p:spPr/>
        <p:txBody>
          <a:bodyPr/>
          <a:lstStyle/>
          <a:p>
            <a:fld id="{A147ED03-CFC5-41AC-9CE5-C5527E6BC7A6}" type="slidenum">
              <a:rPr lang="zh-CN" altLang="en-US" smtClean="0"/>
              <a:t>10</a:t>
            </a:fld>
            <a:endParaRPr lang="zh-CN" altLang="en-US"/>
          </a:p>
        </p:txBody>
      </p:sp>
    </p:spTree>
    <p:extLst>
      <p:ext uri="{BB962C8B-B14F-4D97-AF65-F5344CB8AC3E}">
        <p14:creationId xmlns:p14="http://schemas.microsoft.com/office/powerpoint/2010/main" val="3494896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t>
            </a:r>
            <a:r>
              <a:rPr lang="zh-CN" altLang="en-US"/>
              <a:t>目录</a:t>
            </a:r>
            <a:r>
              <a:rPr lang="en-US" altLang="zh-CN"/>
              <a:t>】</a:t>
            </a:r>
            <a:r>
              <a:rPr lang="zh-CN" altLang="en-US"/>
              <a:t>研究背景和意义</a:t>
            </a:r>
            <a:endParaRPr lang="en-US" altLang="zh-CN"/>
          </a:p>
        </p:txBody>
      </p:sp>
      <p:sp>
        <p:nvSpPr>
          <p:cNvPr id="4" name="灯片编号占位符 3"/>
          <p:cNvSpPr>
            <a:spLocks noGrp="1"/>
          </p:cNvSpPr>
          <p:nvPr>
            <p:ph type="sldNum" sz="quarter" idx="5"/>
          </p:nvPr>
        </p:nvSpPr>
        <p:spPr/>
        <p:txBody>
          <a:bodyPr/>
          <a:lstStyle/>
          <a:p>
            <a:fld id="{A147ED03-CFC5-41AC-9CE5-C5527E6BC7A6}" type="slidenum">
              <a:rPr lang="zh-CN" altLang="en-US" smtClean="0"/>
              <a:t>11</a:t>
            </a:fld>
            <a:endParaRPr lang="zh-CN" altLang="en-US"/>
          </a:p>
        </p:txBody>
      </p:sp>
    </p:spTree>
    <p:extLst>
      <p:ext uri="{BB962C8B-B14F-4D97-AF65-F5344CB8AC3E}">
        <p14:creationId xmlns:p14="http://schemas.microsoft.com/office/powerpoint/2010/main" val="363957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t>
            </a:r>
            <a:r>
              <a:rPr lang="zh-CN" altLang="en-US"/>
              <a:t>目录</a:t>
            </a:r>
            <a:r>
              <a:rPr lang="en-US" altLang="zh-CN"/>
              <a:t>】</a:t>
            </a:r>
            <a:r>
              <a:rPr lang="zh-CN" altLang="en-US"/>
              <a:t>探测系统总体架构介绍</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12</a:t>
            </a:fld>
            <a:endParaRPr lang="zh-CN" altLang="en-US"/>
          </a:p>
        </p:txBody>
      </p:sp>
    </p:spTree>
    <p:extLst>
      <p:ext uri="{BB962C8B-B14F-4D97-AF65-F5344CB8AC3E}">
        <p14:creationId xmlns:p14="http://schemas.microsoft.com/office/powerpoint/2010/main" val="169104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a:t>
            </a:r>
            <a:r>
              <a:rPr lang="zh-CN" altLang="en-US"/>
              <a:t>目录</a:t>
            </a:r>
            <a:r>
              <a:rPr lang="en-US" altLang="zh-CN"/>
              <a:t>】</a:t>
            </a:r>
            <a:r>
              <a:rPr lang="zh-CN" altLang="en-US"/>
              <a:t>终端系统</a:t>
            </a:r>
            <a:r>
              <a:rPr lang="en-US" altLang="zh-CN"/>
              <a:t>EDA</a:t>
            </a:r>
            <a:r>
              <a:rPr lang="zh-CN" altLang="en-US"/>
              <a:t>设计</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A147ED03-CFC5-41AC-9CE5-C5527E6BC7A6}" type="slidenum">
              <a:rPr lang="zh-CN" altLang="en-US" smtClean="0"/>
              <a:t>13</a:t>
            </a:fld>
            <a:endParaRPr lang="zh-CN" altLang="en-US"/>
          </a:p>
        </p:txBody>
      </p:sp>
    </p:spTree>
    <p:extLst>
      <p:ext uri="{BB962C8B-B14F-4D97-AF65-F5344CB8AC3E}">
        <p14:creationId xmlns:p14="http://schemas.microsoft.com/office/powerpoint/2010/main" val="3447475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297315831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326405319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193513090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153734536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89062959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3683774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107139123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171941486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151822728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390410837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B7AE50-1229-416C-BEFA-BCAB00C0D84F}" type="datetimeFigureOut">
              <a:rPr lang="zh-CN" altLang="en-US" smtClean="0"/>
              <a:t>2019/5/14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33615927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7AE50-1229-416C-BEFA-BCAB00C0D84F}" type="datetimeFigureOut">
              <a:rPr lang="zh-CN" altLang="en-US" smtClean="0"/>
              <a:t>2019/5/14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17253-12EA-484F-ABA7-FAFD8F5B01FF}" type="slidenum">
              <a:rPr lang="zh-CN" altLang="en-US" smtClean="0"/>
              <a:t>‹#›</a:t>
            </a:fld>
            <a:endParaRPr lang="zh-CN" altLang="en-US"/>
          </a:p>
        </p:txBody>
      </p:sp>
    </p:spTree>
    <p:extLst>
      <p:ext uri="{BB962C8B-B14F-4D97-AF65-F5344CB8AC3E}">
        <p14:creationId xmlns:p14="http://schemas.microsoft.com/office/powerpoint/2010/main" val="3835301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a:extLst>
              <a:ext uri="{FF2B5EF4-FFF2-40B4-BE49-F238E27FC236}">
                <a16:creationId xmlns:a16="http://schemas.microsoft.com/office/drawing/2014/main" id="{C1CD9501-F429-4D40-B8BF-00A8C2217166}"/>
              </a:ext>
            </a:extLst>
          </p:cNvPr>
          <p:cNvSpPr/>
          <p:nvPr/>
        </p:nvSpPr>
        <p:spPr>
          <a:xfrm flipV="1">
            <a:off x="5726545" y="-1"/>
            <a:ext cx="6465455"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020A0C5F-DF26-418F-A521-E5B877740C9B}"/>
              </a:ext>
            </a:extLst>
          </p:cNvPr>
          <p:cNvSpPr/>
          <p:nvPr/>
        </p:nvSpPr>
        <p:spPr>
          <a:xfrm flipV="1">
            <a:off x="5803900" y="-1"/>
            <a:ext cx="6388100"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gradFill flip="none" rotWithShape="1">
            <a:gsLst>
              <a:gs pos="100000">
                <a:srgbClr val="37BBEF"/>
              </a:gs>
              <a:gs pos="0">
                <a:srgbClr val="4876E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 空心 12">
            <a:extLst>
              <a:ext uri="{FF2B5EF4-FFF2-40B4-BE49-F238E27FC236}">
                <a16:creationId xmlns:a16="http://schemas.microsoft.com/office/drawing/2014/main" id="{1D8A258B-7619-4770-8036-5C0E9F9628DD}"/>
              </a:ext>
            </a:extLst>
          </p:cNvPr>
          <p:cNvSpPr/>
          <p:nvPr/>
        </p:nvSpPr>
        <p:spPr>
          <a:xfrm>
            <a:off x="1504950" y="2108199"/>
            <a:ext cx="2641600" cy="2641600"/>
          </a:xfrm>
          <a:prstGeom prst="donut">
            <a:avLst>
              <a:gd name="adj" fmla="val 4081"/>
            </a:avLst>
          </a:prstGeom>
          <a:gradFill flip="none" rotWithShape="1">
            <a:gsLst>
              <a:gs pos="100000">
                <a:srgbClr val="8D54E9"/>
              </a:gs>
              <a:gs pos="0">
                <a:srgbClr val="4876E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357060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4810DA-EF5B-414F-9A38-B61BC844CBDD}"/>
              </a:ext>
            </a:extLst>
          </p:cNvPr>
          <p:cNvSpPr/>
          <p:nvPr/>
        </p:nvSpPr>
        <p:spPr>
          <a:xfrm>
            <a:off x="4419600" y="2413337"/>
            <a:ext cx="3695700" cy="2031325"/>
          </a:xfrm>
          <a:prstGeom prst="rect">
            <a:avLst/>
          </a:prstGeom>
        </p:spPr>
        <p:txBody>
          <a:bodyPr wrap="square">
            <a:spAutoFit/>
          </a:bodyPr>
          <a:lstStyle/>
          <a:p>
            <a:pPr marL="228600" indent="-228600">
              <a:buAutoNum type="arabicPeriod"/>
            </a:pPr>
            <a:r>
              <a:rPr lang="zh-CN" altLang="en-US"/>
              <a:t>研究背景和意义</a:t>
            </a:r>
            <a:endParaRPr lang="en-US" altLang="zh-CN"/>
          </a:p>
          <a:p>
            <a:pPr marL="228600" indent="-228600">
              <a:buAutoNum type="arabicPeriod"/>
            </a:pPr>
            <a:r>
              <a:rPr lang="zh-CN" altLang="en-US"/>
              <a:t>探测系统总体架构介绍</a:t>
            </a:r>
            <a:endParaRPr lang="en-US" altLang="zh-CN"/>
          </a:p>
          <a:p>
            <a:pPr marL="228600" indent="-228600">
              <a:buAutoNum type="arabicPeriod"/>
            </a:pPr>
            <a:r>
              <a:rPr lang="zh-CN" altLang="en-US"/>
              <a:t>终端系统</a:t>
            </a:r>
            <a:r>
              <a:rPr lang="en-US" altLang="zh-CN"/>
              <a:t>EDA</a:t>
            </a:r>
            <a:r>
              <a:rPr lang="zh-CN" altLang="en-US"/>
              <a:t>设计</a:t>
            </a:r>
            <a:endParaRPr lang="en-US" altLang="zh-CN"/>
          </a:p>
          <a:p>
            <a:pPr marL="228600" indent="-228600">
              <a:buAutoNum type="arabicPeriod"/>
            </a:pPr>
            <a:r>
              <a:rPr lang="zh-CN" altLang="en-US"/>
              <a:t>终端系统嵌入式软件设计</a:t>
            </a:r>
            <a:endParaRPr lang="en-US" altLang="zh-CN"/>
          </a:p>
          <a:p>
            <a:pPr marL="228600" indent="-228600">
              <a:buAutoNum type="arabicPeriod"/>
            </a:pPr>
            <a:r>
              <a:rPr lang="zh-CN" altLang="en-US"/>
              <a:t>管理系统应用软件设计</a:t>
            </a:r>
            <a:endParaRPr lang="en-US" altLang="zh-CN"/>
          </a:p>
          <a:p>
            <a:pPr marL="228600" indent="-228600">
              <a:buAutoNum type="arabicPeriod"/>
            </a:pPr>
            <a:r>
              <a:rPr lang="zh-CN" altLang="en-US"/>
              <a:t>测试与实验</a:t>
            </a:r>
            <a:endParaRPr lang="en-US" altLang="zh-CN"/>
          </a:p>
          <a:p>
            <a:pPr marL="228600" indent="-228600">
              <a:buAutoNum type="arabicPeriod"/>
            </a:pPr>
            <a:r>
              <a:rPr lang="zh-CN" altLang="en-US"/>
              <a:t>总结与展望</a:t>
            </a:r>
          </a:p>
        </p:txBody>
      </p:sp>
    </p:spTree>
    <p:extLst>
      <p:ext uri="{BB962C8B-B14F-4D97-AF65-F5344CB8AC3E}">
        <p14:creationId xmlns:p14="http://schemas.microsoft.com/office/powerpoint/2010/main" val="265033749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3C69FC-4EB7-463C-9E26-49C174E4A7F3}"/>
              </a:ext>
            </a:extLst>
          </p:cNvPr>
          <p:cNvSpPr/>
          <p:nvPr/>
        </p:nvSpPr>
        <p:spPr>
          <a:xfrm>
            <a:off x="5195753" y="3244334"/>
            <a:ext cx="1800493" cy="369332"/>
          </a:xfrm>
          <a:prstGeom prst="rect">
            <a:avLst/>
          </a:prstGeom>
        </p:spPr>
        <p:txBody>
          <a:bodyPr wrap="none">
            <a:spAutoFit/>
          </a:bodyPr>
          <a:lstStyle/>
          <a:p>
            <a:r>
              <a:rPr lang="zh-CN" altLang="en-US"/>
              <a:t>研究背景和意义</a:t>
            </a:r>
          </a:p>
        </p:txBody>
      </p:sp>
    </p:spTree>
    <p:extLst>
      <p:ext uri="{BB962C8B-B14F-4D97-AF65-F5344CB8AC3E}">
        <p14:creationId xmlns:p14="http://schemas.microsoft.com/office/powerpoint/2010/main" val="30214200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386EF9D-4A91-4A04-8CEB-EA700D037FFA}"/>
              </a:ext>
            </a:extLst>
          </p:cNvPr>
          <p:cNvSpPr/>
          <p:nvPr/>
        </p:nvSpPr>
        <p:spPr>
          <a:xfrm>
            <a:off x="4849505" y="3244334"/>
            <a:ext cx="2492990" cy="369332"/>
          </a:xfrm>
          <a:prstGeom prst="rect">
            <a:avLst/>
          </a:prstGeom>
        </p:spPr>
        <p:txBody>
          <a:bodyPr wrap="none">
            <a:spAutoFit/>
          </a:bodyPr>
          <a:lstStyle/>
          <a:p>
            <a:pPr lvl="0">
              <a:defRPr/>
            </a:pPr>
            <a:r>
              <a:rPr lang="zh-CN" altLang="en-US"/>
              <a:t>探测系统总体架构介绍</a:t>
            </a:r>
            <a:endParaRPr lang="en-US" altLang="zh-CN"/>
          </a:p>
        </p:txBody>
      </p:sp>
    </p:spTree>
    <p:extLst>
      <p:ext uri="{BB962C8B-B14F-4D97-AF65-F5344CB8AC3E}">
        <p14:creationId xmlns:p14="http://schemas.microsoft.com/office/powerpoint/2010/main" val="111069752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178BAA-BBC0-4129-9BFD-5B8692A8ABED}"/>
              </a:ext>
            </a:extLst>
          </p:cNvPr>
          <p:cNvSpPr/>
          <p:nvPr/>
        </p:nvSpPr>
        <p:spPr>
          <a:xfrm>
            <a:off x="5100374" y="3244334"/>
            <a:ext cx="1991251" cy="369332"/>
          </a:xfrm>
          <a:prstGeom prst="rect">
            <a:avLst/>
          </a:prstGeom>
        </p:spPr>
        <p:txBody>
          <a:bodyPr wrap="none">
            <a:spAutoFit/>
          </a:bodyPr>
          <a:lstStyle/>
          <a:p>
            <a:pPr lvl="0">
              <a:defRPr/>
            </a:pPr>
            <a:r>
              <a:rPr lang="zh-CN" altLang="en-US"/>
              <a:t>终端系统</a:t>
            </a:r>
            <a:r>
              <a:rPr lang="en-US" altLang="zh-CN"/>
              <a:t>EDA</a:t>
            </a:r>
            <a:r>
              <a:rPr lang="zh-CN" altLang="en-US"/>
              <a:t>设计</a:t>
            </a:r>
            <a:endParaRPr lang="en-US" altLang="zh-CN"/>
          </a:p>
        </p:txBody>
      </p:sp>
    </p:spTree>
    <p:extLst>
      <p:ext uri="{BB962C8B-B14F-4D97-AF65-F5344CB8AC3E}">
        <p14:creationId xmlns:p14="http://schemas.microsoft.com/office/powerpoint/2010/main" val="31518651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2C7A99-A46B-42AB-A387-327D44621F6E}"/>
              </a:ext>
            </a:extLst>
          </p:cNvPr>
          <p:cNvSpPr/>
          <p:nvPr/>
        </p:nvSpPr>
        <p:spPr>
          <a:xfrm>
            <a:off x="4618672" y="3244334"/>
            <a:ext cx="2723823" cy="369332"/>
          </a:xfrm>
          <a:prstGeom prst="rect">
            <a:avLst/>
          </a:prstGeom>
        </p:spPr>
        <p:txBody>
          <a:bodyPr wrap="none">
            <a:spAutoFit/>
          </a:bodyPr>
          <a:lstStyle/>
          <a:p>
            <a:r>
              <a:rPr lang="zh-CN" altLang="en-US"/>
              <a:t>终端系统嵌入式软件设计</a:t>
            </a:r>
            <a:endParaRPr lang="en-US" altLang="zh-CN"/>
          </a:p>
        </p:txBody>
      </p:sp>
    </p:spTree>
    <p:extLst>
      <p:ext uri="{BB962C8B-B14F-4D97-AF65-F5344CB8AC3E}">
        <p14:creationId xmlns:p14="http://schemas.microsoft.com/office/powerpoint/2010/main" val="237714093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0BC75B-390E-4C80-B98E-733D19270B76}"/>
              </a:ext>
            </a:extLst>
          </p:cNvPr>
          <p:cNvSpPr/>
          <p:nvPr/>
        </p:nvSpPr>
        <p:spPr>
          <a:xfrm>
            <a:off x="4849505" y="3244334"/>
            <a:ext cx="2492990" cy="369332"/>
          </a:xfrm>
          <a:prstGeom prst="rect">
            <a:avLst/>
          </a:prstGeom>
        </p:spPr>
        <p:txBody>
          <a:bodyPr wrap="none">
            <a:spAutoFit/>
          </a:bodyPr>
          <a:lstStyle/>
          <a:p>
            <a:r>
              <a:rPr lang="zh-CN" altLang="en-US"/>
              <a:t>管理系统应用软件设计</a:t>
            </a:r>
          </a:p>
        </p:txBody>
      </p:sp>
    </p:spTree>
    <p:extLst>
      <p:ext uri="{BB962C8B-B14F-4D97-AF65-F5344CB8AC3E}">
        <p14:creationId xmlns:p14="http://schemas.microsoft.com/office/powerpoint/2010/main" val="31635856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0EB5C5-0241-4BCE-9DE5-36934FD4605C}"/>
              </a:ext>
            </a:extLst>
          </p:cNvPr>
          <p:cNvSpPr/>
          <p:nvPr/>
        </p:nvSpPr>
        <p:spPr>
          <a:xfrm>
            <a:off x="5311170" y="3244334"/>
            <a:ext cx="1338828" cy="369332"/>
          </a:xfrm>
          <a:prstGeom prst="rect">
            <a:avLst/>
          </a:prstGeom>
        </p:spPr>
        <p:txBody>
          <a:bodyPr wrap="none">
            <a:spAutoFit/>
          </a:bodyPr>
          <a:lstStyle/>
          <a:p>
            <a:r>
              <a:rPr lang="zh-CN" altLang="en-US"/>
              <a:t>测试与实验</a:t>
            </a:r>
            <a:endParaRPr lang="en-US" altLang="zh-CN"/>
          </a:p>
        </p:txBody>
      </p:sp>
    </p:spTree>
    <p:extLst>
      <p:ext uri="{BB962C8B-B14F-4D97-AF65-F5344CB8AC3E}">
        <p14:creationId xmlns:p14="http://schemas.microsoft.com/office/powerpoint/2010/main" val="38777744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90EB5C5-0241-4BCE-9DE5-36934FD4605C}"/>
              </a:ext>
            </a:extLst>
          </p:cNvPr>
          <p:cNvSpPr/>
          <p:nvPr/>
        </p:nvSpPr>
        <p:spPr>
          <a:xfrm>
            <a:off x="5311170" y="3244334"/>
            <a:ext cx="1338828" cy="369332"/>
          </a:xfrm>
          <a:prstGeom prst="rect">
            <a:avLst/>
          </a:prstGeom>
        </p:spPr>
        <p:txBody>
          <a:bodyPr wrap="none">
            <a:spAutoFit/>
          </a:bodyPr>
          <a:lstStyle/>
          <a:p>
            <a:r>
              <a:rPr lang="zh-CN" altLang="en-US"/>
              <a:t>总结与展望</a:t>
            </a:r>
          </a:p>
        </p:txBody>
      </p:sp>
    </p:spTree>
    <p:extLst>
      <p:ext uri="{BB962C8B-B14F-4D97-AF65-F5344CB8AC3E}">
        <p14:creationId xmlns:p14="http://schemas.microsoft.com/office/powerpoint/2010/main" val="31256602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7E6A7C00-9C4F-4862-97DC-A1714A6F7164}"/>
              </a:ext>
            </a:extLst>
          </p:cNvPr>
          <p:cNvSpPr/>
          <p:nvPr/>
        </p:nvSpPr>
        <p:spPr>
          <a:xfrm>
            <a:off x="0" y="0"/>
            <a:ext cx="5168900" cy="6857999"/>
          </a:xfrm>
          <a:prstGeom prst="rect">
            <a:avLst/>
          </a:prstGeom>
          <a:gradFill flip="none" rotWithShape="1">
            <a:gsLst>
              <a:gs pos="100000">
                <a:srgbClr val="37BBEF"/>
              </a:gs>
              <a:gs pos="0">
                <a:srgbClr val="2481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071E648B-267C-401E-A9C5-F61C7825F062}"/>
              </a:ext>
            </a:extLst>
          </p:cNvPr>
          <p:cNvCxnSpPr>
            <a:cxnSpLocks/>
          </p:cNvCxnSpPr>
          <p:nvPr/>
        </p:nvCxnSpPr>
        <p:spPr>
          <a:xfrm flipV="1">
            <a:off x="593930" y="6027220"/>
            <a:ext cx="4187752"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4772570-C133-4334-8399-D20F1C3F9030}"/>
              </a:ext>
            </a:extLst>
          </p:cNvPr>
          <p:cNvCxnSpPr/>
          <p:nvPr/>
        </p:nvCxnSpPr>
        <p:spPr>
          <a:xfrm flipH="1" flipV="1">
            <a:off x="601706" y="2737115"/>
            <a:ext cx="3701492" cy="286"/>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77C5D6C-1E53-4A94-BE62-F961E0C534C4}"/>
              </a:ext>
            </a:extLst>
          </p:cNvPr>
          <p:cNvCxnSpPr>
            <a:cxnSpLocks/>
          </p:cNvCxnSpPr>
          <p:nvPr/>
        </p:nvCxnSpPr>
        <p:spPr>
          <a:xfrm>
            <a:off x="601706" y="3895399"/>
            <a:ext cx="2680098" cy="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D8FCBF3-7B69-4E8E-8FB4-DB04CE0759FF}"/>
              </a:ext>
            </a:extLst>
          </p:cNvPr>
          <p:cNvCxnSpPr>
            <a:cxnSpLocks/>
          </p:cNvCxnSpPr>
          <p:nvPr/>
        </p:nvCxnSpPr>
        <p:spPr>
          <a:xfrm>
            <a:off x="601706" y="4446094"/>
            <a:ext cx="2680098" cy="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BA30469-F069-45AA-99D6-6BD1F877C6EA}"/>
              </a:ext>
            </a:extLst>
          </p:cNvPr>
          <p:cNvCxnSpPr>
            <a:cxnSpLocks/>
          </p:cNvCxnSpPr>
          <p:nvPr/>
        </p:nvCxnSpPr>
        <p:spPr>
          <a:xfrm>
            <a:off x="601706" y="5198945"/>
            <a:ext cx="2680098" cy="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B4C0F43-C1B1-4F03-9DBB-C34C82723390}"/>
              </a:ext>
            </a:extLst>
          </p:cNvPr>
          <p:cNvCxnSpPr>
            <a:cxnSpLocks/>
          </p:cNvCxnSpPr>
          <p:nvPr/>
        </p:nvCxnSpPr>
        <p:spPr>
          <a:xfrm>
            <a:off x="601706" y="4043997"/>
            <a:ext cx="2680098" cy="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C458D37-F9DA-40B2-89D0-113512BD447A}"/>
              </a:ext>
            </a:extLst>
          </p:cNvPr>
          <p:cNvCxnSpPr>
            <a:cxnSpLocks/>
          </p:cNvCxnSpPr>
          <p:nvPr/>
        </p:nvCxnSpPr>
        <p:spPr>
          <a:xfrm>
            <a:off x="601706" y="3660831"/>
            <a:ext cx="2680098" cy="0"/>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33FE815-AAFA-4058-8C5A-83B17A76D459}"/>
              </a:ext>
            </a:extLst>
          </p:cNvPr>
          <p:cNvSpPr txBox="1"/>
          <p:nvPr/>
        </p:nvSpPr>
        <p:spPr>
          <a:xfrm>
            <a:off x="223595" y="2559361"/>
            <a:ext cx="305567"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hmF2</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95BFB05F-7FE2-4C71-91BF-44774B1AE86D}"/>
              </a:ext>
            </a:extLst>
          </p:cNvPr>
          <p:cNvSpPr txBox="1"/>
          <p:nvPr/>
        </p:nvSpPr>
        <p:spPr>
          <a:xfrm>
            <a:off x="223595" y="3448358"/>
            <a:ext cx="305567"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hmF1</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847A649F-25D9-4470-9C7C-08660F871AE4}"/>
              </a:ext>
            </a:extLst>
          </p:cNvPr>
          <p:cNvSpPr txBox="1"/>
          <p:nvPr/>
        </p:nvSpPr>
        <p:spPr>
          <a:xfrm>
            <a:off x="354553" y="3651006"/>
            <a:ext cx="174609"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HZ</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94F44DE5-76C8-435F-A366-F8F3A8B37F12}"/>
              </a:ext>
            </a:extLst>
          </p:cNvPr>
          <p:cNvSpPr txBox="1"/>
          <p:nvPr/>
        </p:nvSpPr>
        <p:spPr>
          <a:xfrm>
            <a:off x="317721" y="4211960"/>
            <a:ext cx="211441"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hvT</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C8A2C312-EB18-4A06-9FD4-5C46E3A63547}"/>
              </a:ext>
            </a:extLst>
          </p:cNvPr>
          <p:cNvSpPr txBox="1"/>
          <p:nvPr/>
        </p:nvSpPr>
        <p:spPr>
          <a:xfrm>
            <a:off x="280889" y="4735994"/>
            <a:ext cx="248273"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hmE</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28FFECBA-7905-4C63-BEE7-577E21BBCB02}"/>
              </a:ext>
            </a:extLst>
          </p:cNvPr>
          <p:cNvSpPr txBox="1"/>
          <p:nvPr/>
        </p:nvSpPr>
        <p:spPr>
          <a:xfrm>
            <a:off x="340911" y="5500274"/>
            <a:ext cx="188250"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HA</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62EFC2EF-D1FD-4068-858C-C942AE5DE7BC}"/>
              </a:ext>
            </a:extLst>
          </p:cNvPr>
          <p:cNvSpPr txBox="1"/>
          <p:nvPr/>
        </p:nvSpPr>
        <p:spPr>
          <a:xfrm>
            <a:off x="282254" y="3847674"/>
            <a:ext cx="246908" cy="157148"/>
          </a:xfrm>
          <a:prstGeom prst="rect">
            <a:avLst/>
          </a:prstGeom>
          <a:noFill/>
        </p:spPr>
        <p:txBody>
          <a:bodyPr wrap="none" lIns="0" tIns="0" rIns="0" bIns="0" rtlCol="0">
            <a:spAutoFit/>
          </a:bodyPr>
          <a:lstStyle/>
          <a:p>
            <a:pPr algn="r"/>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HST</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1B65284E-8DC5-4719-8B94-6AEB7377A1FD}"/>
              </a:ext>
            </a:extLst>
          </p:cNvPr>
          <p:cNvSpPr txBox="1"/>
          <p:nvPr/>
        </p:nvSpPr>
        <p:spPr>
          <a:xfrm>
            <a:off x="711430" y="2196646"/>
            <a:ext cx="756386"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Topside (1)</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AEF256B8-0229-4DC6-87F0-D42470490154}"/>
              </a:ext>
            </a:extLst>
          </p:cNvPr>
          <p:cNvSpPr txBox="1"/>
          <p:nvPr/>
        </p:nvSpPr>
        <p:spPr>
          <a:xfrm>
            <a:off x="711430" y="3086891"/>
            <a:ext cx="480449"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F2 (2)</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文本框 23">
            <a:extLst>
              <a:ext uri="{FF2B5EF4-FFF2-40B4-BE49-F238E27FC236}">
                <a16:creationId xmlns:a16="http://schemas.microsoft.com/office/drawing/2014/main" id="{FE8C1625-82B9-4E10-8AF8-23907341570A}"/>
              </a:ext>
            </a:extLst>
          </p:cNvPr>
          <p:cNvSpPr txBox="1"/>
          <p:nvPr/>
        </p:nvSpPr>
        <p:spPr>
          <a:xfrm>
            <a:off x="711430" y="3631405"/>
            <a:ext cx="480449"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F1 (3)</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6F16CB5C-9189-4CED-82E8-78C3EC825F27}"/>
              </a:ext>
            </a:extLst>
          </p:cNvPr>
          <p:cNvSpPr txBox="1"/>
          <p:nvPr/>
        </p:nvSpPr>
        <p:spPr>
          <a:xfrm>
            <a:off x="3281804" y="3851132"/>
            <a:ext cx="251274"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B1EDC120-4DCD-46BB-8CA3-B07A2B234EE1}"/>
              </a:ext>
            </a:extLst>
          </p:cNvPr>
          <p:cNvSpPr txBox="1"/>
          <p:nvPr/>
        </p:nvSpPr>
        <p:spPr>
          <a:xfrm>
            <a:off x="711430" y="4604105"/>
            <a:ext cx="788744"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E-valley (5)</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26">
            <a:extLst>
              <a:ext uri="{FF2B5EF4-FFF2-40B4-BE49-F238E27FC236}">
                <a16:creationId xmlns:a16="http://schemas.microsoft.com/office/drawing/2014/main" id="{64D63BB7-1090-45A5-96E3-2898AA1BEF22}"/>
              </a:ext>
            </a:extLst>
          </p:cNvPr>
          <p:cNvSpPr txBox="1"/>
          <p:nvPr/>
        </p:nvSpPr>
        <p:spPr>
          <a:xfrm>
            <a:off x="711430" y="4071452"/>
            <a:ext cx="817390"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Intermed (4)</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2F075664-561F-4886-964A-2DDDF34C4ADC}"/>
              </a:ext>
            </a:extLst>
          </p:cNvPr>
          <p:cNvSpPr txBox="1"/>
          <p:nvPr/>
        </p:nvSpPr>
        <p:spPr>
          <a:xfrm>
            <a:off x="711430" y="5243736"/>
            <a:ext cx="554112"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E/D (6)</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0" name="直接连接符 29">
            <a:extLst>
              <a:ext uri="{FF2B5EF4-FFF2-40B4-BE49-F238E27FC236}">
                <a16:creationId xmlns:a16="http://schemas.microsoft.com/office/drawing/2014/main" id="{84D41B75-CC15-4F23-BDAF-688C9CF127EC}"/>
              </a:ext>
            </a:extLst>
          </p:cNvPr>
          <p:cNvCxnSpPr/>
          <p:nvPr/>
        </p:nvCxnSpPr>
        <p:spPr>
          <a:xfrm flipV="1">
            <a:off x="2462260" y="5169837"/>
            <a:ext cx="0" cy="857382"/>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A04B5E3-BCFA-48D2-92DF-522E7B888E93}"/>
              </a:ext>
            </a:extLst>
          </p:cNvPr>
          <p:cNvCxnSpPr>
            <a:cxnSpLocks/>
          </p:cNvCxnSpPr>
          <p:nvPr/>
        </p:nvCxnSpPr>
        <p:spPr>
          <a:xfrm flipV="1">
            <a:off x="4313963" y="2736026"/>
            <a:ext cx="0" cy="3290104"/>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D53BCFB9-66F9-4637-8D1F-E9CBECC1841F}"/>
              </a:ext>
            </a:extLst>
          </p:cNvPr>
          <p:cNvCxnSpPr>
            <a:cxnSpLocks/>
          </p:cNvCxnSpPr>
          <p:nvPr/>
        </p:nvCxnSpPr>
        <p:spPr>
          <a:xfrm flipH="1" flipV="1">
            <a:off x="3297115" y="3679915"/>
            <a:ext cx="4916" cy="2356706"/>
          </a:xfrm>
          <a:prstGeom prst="line">
            <a:avLst/>
          </a:prstGeom>
          <a:ln w="15875">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E4C83320-195E-4205-B187-875CE598A7AD}"/>
              </a:ext>
            </a:extLst>
          </p:cNvPr>
          <p:cNvSpPr txBox="1"/>
          <p:nvPr/>
        </p:nvSpPr>
        <p:spPr>
          <a:xfrm>
            <a:off x="2182179" y="6033688"/>
            <a:ext cx="434068"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NmE</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文本框 33">
            <a:extLst>
              <a:ext uri="{FF2B5EF4-FFF2-40B4-BE49-F238E27FC236}">
                <a16:creationId xmlns:a16="http://schemas.microsoft.com/office/drawing/2014/main" id="{70354F0A-76A5-44A0-9888-059C5462446B}"/>
              </a:ext>
            </a:extLst>
          </p:cNvPr>
          <p:cNvSpPr txBox="1"/>
          <p:nvPr/>
        </p:nvSpPr>
        <p:spPr>
          <a:xfrm>
            <a:off x="3047692" y="6033688"/>
            <a:ext cx="491362"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NmF1</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文本框 34">
            <a:extLst>
              <a:ext uri="{FF2B5EF4-FFF2-40B4-BE49-F238E27FC236}">
                <a16:creationId xmlns:a16="http://schemas.microsoft.com/office/drawing/2014/main" id="{65817FAD-6E15-4A2C-A6B8-A908723116E0}"/>
              </a:ext>
            </a:extLst>
          </p:cNvPr>
          <p:cNvSpPr txBox="1"/>
          <p:nvPr/>
        </p:nvSpPr>
        <p:spPr>
          <a:xfrm>
            <a:off x="4006152" y="6033688"/>
            <a:ext cx="491362" cy="235723"/>
          </a:xfrm>
          <a:prstGeom prst="rect">
            <a:avLst/>
          </a:prstGeom>
          <a:noFill/>
        </p:spPr>
        <p:txBody>
          <a:bodyPr wrap="none" rtlCol="0">
            <a:spAutoFit/>
          </a:bodyPr>
          <a:lstStyle/>
          <a:p>
            <a:r>
              <a:rPr lang="en-US" altLang="zh-CN"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NmF2</a:t>
            </a:r>
            <a:endParaRPr lang="zh-CN" altLang="en-US" sz="1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任意多边形: 形状 35">
            <a:extLst>
              <a:ext uri="{FF2B5EF4-FFF2-40B4-BE49-F238E27FC236}">
                <a16:creationId xmlns:a16="http://schemas.microsoft.com/office/drawing/2014/main" id="{49B7068C-51AA-46FD-97C1-DA8276FABD79}"/>
              </a:ext>
            </a:extLst>
          </p:cNvPr>
          <p:cNvSpPr/>
          <p:nvPr/>
        </p:nvSpPr>
        <p:spPr>
          <a:xfrm>
            <a:off x="611416" y="1330221"/>
            <a:ext cx="3701687" cy="4379538"/>
          </a:xfrm>
          <a:custGeom>
            <a:avLst/>
            <a:gdLst>
              <a:gd name="connsiteX0" fmla="*/ 0 w 3696215"/>
              <a:gd name="connsiteY0" fmla="*/ 4625788 h 4626034"/>
              <a:gd name="connsiteX1" fmla="*/ 391886 w 3696215"/>
              <a:gd name="connsiteY1" fmla="*/ 4610420 h 4626034"/>
              <a:gd name="connsiteX2" fmla="*/ 484094 w 3696215"/>
              <a:gd name="connsiteY2" fmla="*/ 4525896 h 4626034"/>
              <a:gd name="connsiteX3" fmla="*/ 653143 w 3696215"/>
              <a:gd name="connsiteY3" fmla="*/ 4464424 h 4626034"/>
              <a:gd name="connsiteX4" fmla="*/ 1029661 w 3696215"/>
              <a:gd name="connsiteY4" fmla="*/ 4326111 h 4626034"/>
              <a:gd name="connsiteX5" fmla="*/ 1483019 w 3696215"/>
              <a:gd name="connsiteY5" fmla="*/ 4256955 h 4626034"/>
              <a:gd name="connsiteX6" fmla="*/ 1828800 w 3696215"/>
              <a:gd name="connsiteY6" fmla="*/ 4118642 h 4626034"/>
              <a:gd name="connsiteX7" fmla="*/ 1782696 w 3696215"/>
              <a:gd name="connsiteY7" fmla="*/ 3895805 h 4626034"/>
              <a:gd name="connsiteX8" fmla="*/ 1705856 w 3696215"/>
              <a:gd name="connsiteY8" fmla="*/ 3719072 h 4626034"/>
              <a:gd name="connsiteX9" fmla="*/ 1897956 w 3696215"/>
              <a:gd name="connsiteY9" fmla="*/ 3288767 h 4626034"/>
              <a:gd name="connsiteX10" fmla="*/ 2067005 w 3696215"/>
              <a:gd name="connsiteY10" fmla="*/ 2958353 h 4626034"/>
              <a:gd name="connsiteX11" fmla="*/ 2374367 w 3696215"/>
              <a:gd name="connsiteY11" fmla="*/ 2727832 h 4626034"/>
              <a:gd name="connsiteX12" fmla="*/ 2551099 w 3696215"/>
              <a:gd name="connsiteY12" fmla="*/ 2643308 h 4626034"/>
              <a:gd name="connsiteX13" fmla="*/ 2681728 w 3696215"/>
              <a:gd name="connsiteY13" fmla="*/ 2481943 h 4626034"/>
              <a:gd name="connsiteX14" fmla="*/ 2835409 w 3696215"/>
              <a:gd name="connsiteY14" fmla="*/ 2420471 h 4626034"/>
              <a:gd name="connsiteX15" fmla="*/ 3388659 w 3696215"/>
              <a:gd name="connsiteY15" fmla="*/ 2136161 h 4626034"/>
              <a:gd name="connsiteX16" fmla="*/ 3696020 w 3696215"/>
              <a:gd name="connsiteY16" fmla="*/ 1506071 h 4626034"/>
              <a:gd name="connsiteX17" fmla="*/ 3427079 w 3696215"/>
              <a:gd name="connsiteY17" fmla="*/ 906716 h 4626034"/>
              <a:gd name="connsiteX18" fmla="*/ 2958353 w 3696215"/>
              <a:gd name="connsiteY18" fmla="*/ 553251 h 4626034"/>
              <a:gd name="connsiteX19" fmla="*/ 2558783 w 3696215"/>
              <a:gd name="connsiteY19" fmla="*/ 322730 h 4626034"/>
              <a:gd name="connsiteX20" fmla="*/ 2236054 w 3696215"/>
              <a:gd name="connsiteY20" fmla="*/ 0 h 462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96215" h="4626034">
                <a:moveTo>
                  <a:pt x="0" y="4625788"/>
                </a:moveTo>
                <a:cubicBezTo>
                  <a:pt x="155602" y="4626428"/>
                  <a:pt x="311204" y="4627069"/>
                  <a:pt x="391886" y="4610420"/>
                </a:cubicBezTo>
                <a:cubicBezTo>
                  <a:pt x="472568" y="4593771"/>
                  <a:pt x="440551" y="4550229"/>
                  <a:pt x="484094" y="4525896"/>
                </a:cubicBezTo>
                <a:cubicBezTo>
                  <a:pt x="527637" y="4501563"/>
                  <a:pt x="653143" y="4464424"/>
                  <a:pt x="653143" y="4464424"/>
                </a:cubicBezTo>
                <a:cubicBezTo>
                  <a:pt x="744071" y="4431126"/>
                  <a:pt x="891348" y="4360689"/>
                  <a:pt x="1029661" y="4326111"/>
                </a:cubicBezTo>
                <a:cubicBezTo>
                  <a:pt x="1167974" y="4291533"/>
                  <a:pt x="1349829" y="4291533"/>
                  <a:pt x="1483019" y="4256955"/>
                </a:cubicBezTo>
                <a:cubicBezTo>
                  <a:pt x="1616209" y="4222377"/>
                  <a:pt x="1778854" y="4178834"/>
                  <a:pt x="1828800" y="4118642"/>
                </a:cubicBezTo>
                <a:cubicBezTo>
                  <a:pt x="1878746" y="4058450"/>
                  <a:pt x="1803187" y="3962400"/>
                  <a:pt x="1782696" y="3895805"/>
                </a:cubicBezTo>
                <a:cubicBezTo>
                  <a:pt x="1762205" y="3829210"/>
                  <a:pt x="1686646" y="3820245"/>
                  <a:pt x="1705856" y="3719072"/>
                </a:cubicBezTo>
                <a:cubicBezTo>
                  <a:pt x="1725066" y="3617899"/>
                  <a:pt x="1837765" y="3415553"/>
                  <a:pt x="1897956" y="3288767"/>
                </a:cubicBezTo>
                <a:cubicBezTo>
                  <a:pt x="1958147" y="3161981"/>
                  <a:pt x="1987603" y="3051842"/>
                  <a:pt x="2067005" y="2958353"/>
                </a:cubicBezTo>
                <a:cubicBezTo>
                  <a:pt x="2146407" y="2864864"/>
                  <a:pt x="2293685" y="2780339"/>
                  <a:pt x="2374367" y="2727832"/>
                </a:cubicBezTo>
                <a:cubicBezTo>
                  <a:pt x="2455049" y="2675324"/>
                  <a:pt x="2499872" y="2684289"/>
                  <a:pt x="2551099" y="2643308"/>
                </a:cubicBezTo>
                <a:cubicBezTo>
                  <a:pt x="2602326" y="2602327"/>
                  <a:pt x="2634343" y="2519082"/>
                  <a:pt x="2681728" y="2481943"/>
                </a:cubicBezTo>
                <a:cubicBezTo>
                  <a:pt x="2729113" y="2444803"/>
                  <a:pt x="2717587" y="2478101"/>
                  <a:pt x="2835409" y="2420471"/>
                </a:cubicBezTo>
                <a:cubicBezTo>
                  <a:pt x="2953231" y="2362841"/>
                  <a:pt x="3245224" y="2288561"/>
                  <a:pt x="3388659" y="2136161"/>
                </a:cubicBezTo>
                <a:cubicBezTo>
                  <a:pt x="3532094" y="1983761"/>
                  <a:pt x="3689617" y="1710978"/>
                  <a:pt x="3696020" y="1506071"/>
                </a:cubicBezTo>
                <a:cubicBezTo>
                  <a:pt x="3702423" y="1301164"/>
                  <a:pt x="3550023" y="1065519"/>
                  <a:pt x="3427079" y="906716"/>
                </a:cubicBezTo>
                <a:cubicBezTo>
                  <a:pt x="3304135" y="747913"/>
                  <a:pt x="3103069" y="650582"/>
                  <a:pt x="2958353" y="553251"/>
                </a:cubicBezTo>
                <a:cubicBezTo>
                  <a:pt x="2813637" y="455920"/>
                  <a:pt x="2679166" y="414938"/>
                  <a:pt x="2558783" y="322730"/>
                </a:cubicBezTo>
                <a:cubicBezTo>
                  <a:pt x="2438400" y="230522"/>
                  <a:pt x="2337227" y="115261"/>
                  <a:pt x="2236054" y="0"/>
                </a:cubicBezTo>
              </a:path>
            </a:pathLst>
          </a:custGeom>
          <a:noFill/>
          <a:ln w="38100" cap="rnd">
            <a:solidFill>
              <a:srgbClr val="FFC000"/>
            </a:solidFill>
            <a:prstDash val="solid"/>
          </a:ln>
          <a:effectLst>
            <a:outerShdw blurRad="330200" algn="ctr" rotWithShape="0">
              <a:prstClr val="black">
                <a:alpha val="7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F45C2E7F-0B06-4430-8D0F-B23E803EE5F3}"/>
              </a:ext>
            </a:extLst>
          </p:cNvPr>
          <p:cNvCxnSpPr/>
          <p:nvPr/>
        </p:nvCxnSpPr>
        <p:spPr>
          <a:xfrm flipV="1">
            <a:off x="593930" y="900915"/>
            <a:ext cx="0" cy="5126305"/>
          </a:xfrm>
          <a:prstGeom prst="straightConnector1">
            <a:avLst/>
          </a:prstGeom>
          <a:gradFill flip="none" rotWithShape="1">
            <a:gsLst>
              <a:gs pos="100000">
                <a:schemeClr val="bg1"/>
              </a:gs>
              <a:gs pos="0">
                <a:srgbClr val="FFC000"/>
              </a:gs>
            </a:gsLst>
            <a:lin ang="16200000" scaled="1"/>
            <a:tileRect/>
          </a:gradFill>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82F08544-D55C-4FBD-BBF9-D47399D5DD48}"/>
              </a:ext>
            </a:extLst>
          </p:cNvPr>
          <p:cNvGrpSpPr/>
          <p:nvPr/>
        </p:nvGrpSpPr>
        <p:grpSpPr>
          <a:xfrm>
            <a:off x="628400" y="2274691"/>
            <a:ext cx="118699" cy="3159725"/>
            <a:chOff x="628400" y="2274691"/>
            <a:chExt cx="118699" cy="3159725"/>
          </a:xfrm>
          <a:gradFill>
            <a:gsLst>
              <a:gs pos="100000">
                <a:schemeClr val="bg1"/>
              </a:gs>
              <a:gs pos="0">
                <a:srgbClr val="FFC000"/>
              </a:gs>
            </a:gsLst>
            <a:lin ang="16200000" scaled="1"/>
          </a:gradFill>
        </p:grpSpPr>
        <p:sp>
          <p:nvSpPr>
            <p:cNvPr id="37" name="流程图: 接点 36">
              <a:extLst>
                <a:ext uri="{FF2B5EF4-FFF2-40B4-BE49-F238E27FC236}">
                  <a16:creationId xmlns:a16="http://schemas.microsoft.com/office/drawing/2014/main" id="{326873A8-80AE-430B-AFF4-3181949BF408}"/>
                </a:ext>
              </a:extLst>
            </p:cNvPr>
            <p:cNvSpPr/>
            <p:nvPr/>
          </p:nvSpPr>
          <p:spPr>
            <a:xfrm>
              <a:off x="628400" y="2274691"/>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流程图: 接点 37">
              <a:extLst>
                <a:ext uri="{FF2B5EF4-FFF2-40B4-BE49-F238E27FC236}">
                  <a16:creationId xmlns:a16="http://schemas.microsoft.com/office/drawing/2014/main" id="{F74D79B2-9EDE-4F09-AC6C-9EF4F972D23C}"/>
                </a:ext>
              </a:extLst>
            </p:cNvPr>
            <p:cNvSpPr/>
            <p:nvPr/>
          </p:nvSpPr>
          <p:spPr>
            <a:xfrm>
              <a:off x="628400" y="3167563"/>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流程图: 接点 38">
              <a:extLst>
                <a:ext uri="{FF2B5EF4-FFF2-40B4-BE49-F238E27FC236}">
                  <a16:creationId xmlns:a16="http://schemas.microsoft.com/office/drawing/2014/main" id="{398178CE-51DC-457B-8CA8-9BE00619CFE8}"/>
                </a:ext>
              </a:extLst>
            </p:cNvPr>
            <p:cNvSpPr/>
            <p:nvPr/>
          </p:nvSpPr>
          <p:spPr>
            <a:xfrm>
              <a:off x="628400" y="3728975"/>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流程图: 接点 39">
              <a:extLst>
                <a:ext uri="{FF2B5EF4-FFF2-40B4-BE49-F238E27FC236}">
                  <a16:creationId xmlns:a16="http://schemas.microsoft.com/office/drawing/2014/main" id="{AAFBA142-14F2-43E0-BF7D-7A09DF1F731E}"/>
                </a:ext>
              </a:extLst>
            </p:cNvPr>
            <p:cNvSpPr/>
            <p:nvPr/>
          </p:nvSpPr>
          <p:spPr>
            <a:xfrm>
              <a:off x="628400" y="4688435"/>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流程图: 接点 40">
              <a:extLst>
                <a:ext uri="{FF2B5EF4-FFF2-40B4-BE49-F238E27FC236}">
                  <a16:creationId xmlns:a16="http://schemas.microsoft.com/office/drawing/2014/main" id="{C95E7058-974B-4DE8-9DDE-743D168627C1}"/>
                </a:ext>
              </a:extLst>
            </p:cNvPr>
            <p:cNvSpPr/>
            <p:nvPr/>
          </p:nvSpPr>
          <p:spPr>
            <a:xfrm>
              <a:off x="628400" y="5315717"/>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流程图: 接点 41">
              <a:extLst>
                <a:ext uri="{FF2B5EF4-FFF2-40B4-BE49-F238E27FC236}">
                  <a16:creationId xmlns:a16="http://schemas.microsoft.com/office/drawing/2014/main" id="{603E8598-042A-4A1D-A171-D858927371BA}"/>
                </a:ext>
              </a:extLst>
            </p:cNvPr>
            <p:cNvSpPr/>
            <p:nvPr/>
          </p:nvSpPr>
          <p:spPr>
            <a:xfrm>
              <a:off x="628400" y="4136893"/>
              <a:ext cx="118699" cy="118699"/>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8" name="矩形 47">
            <a:extLst>
              <a:ext uri="{FF2B5EF4-FFF2-40B4-BE49-F238E27FC236}">
                <a16:creationId xmlns:a16="http://schemas.microsoft.com/office/drawing/2014/main" id="{987F8E9F-08D8-436E-A7E5-517980518824}"/>
              </a:ext>
            </a:extLst>
          </p:cNvPr>
          <p:cNvSpPr/>
          <p:nvPr/>
        </p:nvSpPr>
        <p:spPr>
          <a:xfrm>
            <a:off x="1055826" y="375541"/>
            <a:ext cx="3057247" cy="338554"/>
          </a:xfrm>
          <a:prstGeom prst="rect">
            <a:avLst/>
          </a:prstGeom>
        </p:spPr>
        <p:txBody>
          <a:bodyPr wrap="none">
            <a:spAutoFit/>
          </a:bodyPr>
          <a:lstStyle/>
          <a:p>
            <a:r>
              <a:rPr lang="zh-CN" altLang="en-US" sz="1600">
                <a:solidFill>
                  <a:schemeClr val="bg1"/>
                </a:solidFill>
                <a:latin typeface="微软雅黑" panose="020B0503020204020204" pitchFamily="34" charset="-122"/>
                <a:ea typeface="微软雅黑" panose="020B0503020204020204" pitchFamily="34" charset="-122"/>
              </a:rPr>
              <a:t>电离层电子密度的典型高度分布</a:t>
            </a:r>
          </a:p>
        </p:txBody>
      </p:sp>
      <p:cxnSp>
        <p:nvCxnSpPr>
          <p:cNvPr id="49" name="直接连接符 48">
            <a:extLst>
              <a:ext uri="{FF2B5EF4-FFF2-40B4-BE49-F238E27FC236}">
                <a16:creationId xmlns:a16="http://schemas.microsoft.com/office/drawing/2014/main" id="{5302A0B7-62A9-4736-9937-17BEE5EFF78C}"/>
              </a:ext>
            </a:extLst>
          </p:cNvPr>
          <p:cNvCxnSpPr/>
          <p:nvPr/>
        </p:nvCxnSpPr>
        <p:spPr>
          <a:xfrm>
            <a:off x="9448800" y="596900"/>
            <a:ext cx="2501900" cy="0"/>
          </a:xfrm>
          <a:prstGeom prst="line">
            <a:avLst/>
          </a:prstGeom>
          <a:ln w="19050">
            <a:gradFill flip="none" rotWithShape="1">
              <a:gsLst>
                <a:gs pos="0">
                  <a:srgbClr val="008FBE"/>
                </a:gs>
                <a:gs pos="100000">
                  <a:srgbClr val="37BBEF"/>
                </a:gs>
              </a:gsLst>
              <a:lin ang="0" scaled="1"/>
              <a:tileRect/>
            </a:gra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04E3A20C-BFC8-49EA-83D9-9A0E795B667F}"/>
              </a:ext>
            </a:extLst>
          </p:cNvPr>
          <p:cNvSpPr/>
          <p:nvPr/>
        </p:nvSpPr>
        <p:spPr>
          <a:xfrm>
            <a:off x="9448800" y="137281"/>
            <a:ext cx="25019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gradFill>
                  <a:gsLst>
                    <a:gs pos="0">
                      <a:srgbClr val="008FBE"/>
                    </a:gs>
                    <a:gs pos="100000">
                      <a:srgbClr val="37BBEF"/>
                    </a:gs>
                  </a:gsLst>
                  <a:lin ang="0" scaled="1"/>
                </a:gradFill>
                <a:latin typeface="微软雅黑" panose="020B0503020204020204" pitchFamily="34" charset="-122"/>
                <a:ea typeface="微软雅黑" panose="020B0503020204020204" pitchFamily="34" charset="-122"/>
              </a:rPr>
              <a:t>研究背景和意义</a:t>
            </a:r>
          </a:p>
        </p:txBody>
      </p:sp>
      <p:sp>
        <p:nvSpPr>
          <p:cNvPr id="53" name="菱形 52">
            <a:extLst>
              <a:ext uri="{FF2B5EF4-FFF2-40B4-BE49-F238E27FC236}">
                <a16:creationId xmlns:a16="http://schemas.microsoft.com/office/drawing/2014/main" id="{BD3236C4-827A-46A6-902F-DE50840A84F7}"/>
              </a:ext>
            </a:extLst>
          </p:cNvPr>
          <p:cNvSpPr/>
          <p:nvPr/>
        </p:nvSpPr>
        <p:spPr>
          <a:xfrm>
            <a:off x="223595" y="410377"/>
            <a:ext cx="268883" cy="26888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菱形 53">
            <a:extLst>
              <a:ext uri="{FF2B5EF4-FFF2-40B4-BE49-F238E27FC236}">
                <a16:creationId xmlns:a16="http://schemas.microsoft.com/office/drawing/2014/main" id="{B543355E-F731-4498-9B95-55E2064B1F53}"/>
              </a:ext>
            </a:extLst>
          </p:cNvPr>
          <p:cNvSpPr/>
          <p:nvPr/>
        </p:nvSpPr>
        <p:spPr>
          <a:xfrm>
            <a:off x="4710187" y="410377"/>
            <a:ext cx="268883" cy="26888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菱形 54">
            <a:extLst>
              <a:ext uri="{FF2B5EF4-FFF2-40B4-BE49-F238E27FC236}">
                <a16:creationId xmlns:a16="http://schemas.microsoft.com/office/drawing/2014/main" id="{098F3936-0035-4BC7-A259-5F77605443C3}"/>
              </a:ext>
            </a:extLst>
          </p:cNvPr>
          <p:cNvSpPr/>
          <p:nvPr/>
        </p:nvSpPr>
        <p:spPr>
          <a:xfrm>
            <a:off x="4710187" y="6344176"/>
            <a:ext cx="268883" cy="26888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a:extLst>
              <a:ext uri="{FF2B5EF4-FFF2-40B4-BE49-F238E27FC236}">
                <a16:creationId xmlns:a16="http://schemas.microsoft.com/office/drawing/2014/main" id="{D6EA4973-5529-4367-AB02-A63DC67FB5E5}"/>
              </a:ext>
            </a:extLst>
          </p:cNvPr>
          <p:cNvSpPr/>
          <p:nvPr/>
        </p:nvSpPr>
        <p:spPr>
          <a:xfrm>
            <a:off x="223595" y="6344176"/>
            <a:ext cx="268883" cy="26888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4B18A2C4-EA93-4803-A729-8F2E90451E1C}"/>
              </a:ext>
            </a:extLst>
          </p:cNvPr>
          <p:cNvSpPr/>
          <p:nvPr/>
        </p:nvSpPr>
        <p:spPr>
          <a:xfrm>
            <a:off x="5486400" y="1486054"/>
            <a:ext cx="6221616" cy="788634"/>
          </a:xfrm>
          <a:prstGeom prst="roundRect">
            <a:avLst>
              <a:gd name="adj" fmla="val 24039"/>
            </a:avLst>
          </a:prstGeom>
          <a:solidFill>
            <a:srgbClr val="E7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r>
              <a:rPr lang="zh-CN" altLang="en-US" sz="1600">
                <a:solidFill>
                  <a:srgbClr val="008FBE"/>
                </a:solidFill>
                <a:latin typeface="微软雅黑" panose="020B0503020204020204" pitchFamily="34" charset="-122"/>
                <a:ea typeface="微软雅黑" panose="020B0503020204020204" pitchFamily="34" charset="-122"/>
              </a:rPr>
              <a:t>电离层</a:t>
            </a:r>
            <a:r>
              <a:rPr lang="zh-CN" altLang="en-US" sz="1600">
                <a:solidFill>
                  <a:schemeClr val="bg2">
                    <a:lumMod val="25000"/>
                  </a:schemeClr>
                </a:solidFill>
                <a:latin typeface="微软雅黑" panose="020B0503020204020204" pitchFamily="34" charset="-122"/>
                <a:ea typeface="微软雅黑" panose="020B0503020204020204" pitchFamily="34" charset="-122"/>
              </a:rPr>
              <a:t>是由于大气分子在太阳高能辐射以及宇宙射线的激励下电离形成的大气高层</a:t>
            </a:r>
          </a:p>
        </p:txBody>
      </p:sp>
      <p:sp>
        <p:nvSpPr>
          <p:cNvPr id="52" name="矩形: 圆角 51">
            <a:extLst>
              <a:ext uri="{FF2B5EF4-FFF2-40B4-BE49-F238E27FC236}">
                <a16:creationId xmlns:a16="http://schemas.microsoft.com/office/drawing/2014/main" id="{5ECA4691-B924-4338-94BC-8CD08858C2E3}"/>
              </a:ext>
            </a:extLst>
          </p:cNvPr>
          <p:cNvSpPr/>
          <p:nvPr/>
        </p:nvSpPr>
        <p:spPr>
          <a:xfrm>
            <a:off x="5486400" y="2675433"/>
            <a:ext cx="6221616" cy="788634"/>
          </a:xfrm>
          <a:prstGeom prst="roundRect">
            <a:avLst>
              <a:gd name="adj" fmla="val 24039"/>
            </a:avLst>
          </a:prstGeom>
          <a:solidFill>
            <a:srgbClr val="E7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52000" tIns="45720" rIns="252000" bIns="45720" numCol="1" spcCol="0" rtlCol="0" fromWordArt="0" anchor="ctr" anchorCtr="0" forceAA="0" compatLnSpc="1">
            <a:prstTxWarp prst="textNoShape">
              <a:avLst/>
            </a:prstTxWarp>
            <a:noAutofit/>
          </a:bodyPr>
          <a:lstStyle/>
          <a:p>
            <a:r>
              <a:rPr lang="zh-CN" altLang="en-US" sz="1600">
                <a:solidFill>
                  <a:srgbClr val="008FBE"/>
                </a:solidFill>
                <a:latin typeface="微软雅黑" panose="020B0503020204020204" pitchFamily="34" charset="-122"/>
                <a:ea typeface="微软雅黑" panose="020B0503020204020204" pitchFamily="34" charset="-122"/>
              </a:rPr>
              <a:t>电离层</a:t>
            </a:r>
            <a:r>
              <a:rPr lang="zh-CN" altLang="en-US" sz="1600">
                <a:solidFill>
                  <a:schemeClr val="bg2">
                    <a:lumMod val="25000"/>
                  </a:schemeClr>
                </a:solidFill>
                <a:latin typeface="微软雅黑" panose="020B0503020204020204" pitchFamily="34" charset="-122"/>
                <a:ea typeface="微软雅黑" panose="020B0503020204020204" pitchFamily="34" charset="-122"/>
              </a:rPr>
              <a:t>是由于大气分子在太阳高能辐射以及宇宙射线的激励下电离形成的大气高层</a:t>
            </a:r>
          </a:p>
        </p:txBody>
      </p:sp>
      <p:sp>
        <p:nvSpPr>
          <p:cNvPr id="59" name="菱形 58">
            <a:extLst>
              <a:ext uri="{FF2B5EF4-FFF2-40B4-BE49-F238E27FC236}">
                <a16:creationId xmlns:a16="http://schemas.microsoft.com/office/drawing/2014/main" id="{9B373D60-D42C-459D-AC8F-F2FE31546567}"/>
              </a:ext>
            </a:extLst>
          </p:cNvPr>
          <p:cNvSpPr/>
          <p:nvPr/>
        </p:nvSpPr>
        <p:spPr>
          <a:xfrm>
            <a:off x="11483006" y="6256711"/>
            <a:ext cx="485399" cy="453981"/>
          </a:xfrm>
          <a:prstGeom prst="diamond">
            <a:avLst/>
          </a:prstGeom>
          <a:noFill/>
          <a:ln>
            <a:solidFill>
              <a:srgbClr val="2481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rgbClr val="2481BA"/>
                </a:solidFill>
                <a:latin typeface="微软雅黑" panose="020B0503020204020204" pitchFamily="34" charset="-122"/>
                <a:ea typeface="微软雅黑" panose="020B0503020204020204" pitchFamily="34" charset="-122"/>
              </a:rPr>
              <a:t>1</a:t>
            </a:r>
            <a:endParaRPr lang="zh-CN" altLang="en-US" sz="1200">
              <a:solidFill>
                <a:srgbClr val="2481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963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1000"/>
                                        <p:tgtEl>
                                          <p:spTgt spid="52"/>
                                        </p:tgtEl>
                                      </p:cBhvr>
                                    </p:animEffect>
                                    <p:anim calcmode="lin" valueType="num">
                                      <p:cBhvr>
                                        <p:cTn id="13" dur="1000" fill="hold"/>
                                        <p:tgtEl>
                                          <p:spTgt spid="52"/>
                                        </p:tgtEl>
                                        <p:attrNameLst>
                                          <p:attrName>ppt_x</p:attrName>
                                        </p:attrNameLst>
                                      </p:cBhvr>
                                      <p:tavLst>
                                        <p:tav tm="0">
                                          <p:val>
                                            <p:strVal val="#ppt_x"/>
                                          </p:val>
                                        </p:tav>
                                        <p:tav tm="100000">
                                          <p:val>
                                            <p:strVal val="#ppt_x"/>
                                          </p:val>
                                        </p:tav>
                                      </p:tavLst>
                                    </p:anim>
                                    <p:anim calcmode="lin" valueType="num">
                                      <p:cBhvr>
                                        <p:cTn id="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66">
            <a:extLst>
              <a:ext uri="{FF2B5EF4-FFF2-40B4-BE49-F238E27FC236}">
                <a16:creationId xmlns:a16="http://schemas.microsoft.com/office/drawing/2014/main" id="{272304B1-3F2A-4A34-AA8D-9050C6FDDDCD}"/>
              </a:ext>
            </a:extLst>
          </p:cNvPr>
          <p:cNvGrpSpPr>
            <a:grpSpLocks/>
          </p:cNvGrpSpPr>
          <p:nvPr/>
        </p:nvGrpSpPr>
        <p:grpSpPr bwMode="auto">
          <a:xfrm>
            <a:off x="2499126" y="606448"/>
            <a:ext cx="6744046" cy="5466956"/>
            <a:chOff x="720" y="839"/>
            <a:chExt cx="3740" cy="3146"/>
          </a:xfrm>
          <a:gradFill>
            <a:gsLst>
              <a:gs pos="0">
                <a:srgbClr val="00BADA"/>
              </a:gs>
              <a:gs pos="100000">
                <a:srgbClr val="2481BA"/>
              </a:gs>
            </a:gsLst>
            <a:lin ang="10800000" scaled="1"/>
          </a:gradFill>
          <a:effectLst>
            <a:outerShdw blurRad="63500" algn="ctr" rotWithShape="0">
              <a:prstClr val="black">
                <a:alpha val="88000"/>
              </a:prstClr>
            </a:outerShdw>
          </a:effectLst>
        </p:grpSpPr>
        <p:sp>
          <p:nvSpPr>
            <p:cNvPr id="201" name="Freeform 67">
              <a:extLst>
                <a:ext uri="{FF2B5EF4-FFF2-40B4-BE49-F238E27FC236}">
                  <a16:creationId xmlns:a16="http://schemas.microsoft.com/office/drawing/2014/main" id="{7D2E4E52-EF46-406D-B75F-3E7E73F51096}"/>
                </a:ext>
              </a:extLst>
            </p:cNvPr>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02" name="Freeform 68">
              <a:extLst>
                <a:ext uri="{FF2B5EF4-FFF2-40B4-BE49-F238E27FC236}">
                  <a16:creationId xmlns:a16="http://schemas.microsoft.com/office/drawing/2014/main" id="{41047335-B21C-4635-BA55-C91235F79EAC}"/>
                </a:ext>
              </a:extLst>
            </p:cNvPr>
            <p:cNvSpPr>
              <a:spLocks/>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3175" cap="rnd">
              <a:solidFill>
                <a:schemeClr val="bg1">
                  <a:lumMod val="95000"/>
                </a:schemeClr>
              </a:solidFill>
              <a:prstDash val="solid"/>
              <a:round/>
              <a:headEnd/>
              <a:tailEnd/>
            </a:ln>
          </p:spPr>
          <p:txBody>
            <a:bodyPr/>
            <a:lstStyle/>
            <a:p>
              <a:endParaRPr lang="zh-CN" altLang="en-US"/>
            </a:p>
          </p:txBody>
        </p:sp>
        <p:sp>
          <p:nvSpPr>
            <p:cNvPr id="203" name="Freeform 69">
              <a:extLst>
                <a:ext uri="{FF2B5EF4-FFF2-40B4-BE49-F238E27FC236}">
                  <a16:creationId xmlns:a16="http://schemas.microsoft.com/office/drawing/2014/main" id="{CD9A72A3-06AD-4314-84DD-7B72EB78577D}"/>
                </a:ext>
              </a:extLst>
            </p:cNvPr>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04" name="Freeform 70">
              <a:extLst>
                <a:ext uri="{FF2B5EF4-FFF2-40B4-BE49-F238E27FC236}">
                  <a16:creationId xmlns:a16="http://schemas.microsoft.com/office/drawing/2014/main" id="{4616584B-44B5-4CDA-B61E-EE332F09F4D7}"/>
                </a:ext>
              </a:extLst>
            </p:cNvPr>
            <p:cNvSpPr>
              <a:spLocks/>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3175" cap="rnd">
              <a:solidFill>
                <a:schemeClr val="bg1">
                  <a:lumMod val="95000"/>
                </a:schemeClr>
              </a:solidFill>
              <a:prstDash val="solid"/>
              <a:round/>
              <a:headEnd/>
              <a:tailEnd/>
            </a:ln>
          </p:spPr>
          <p:txBody>
            <a:bodyPr/>
            <a:lstStyle/>
            <a:p>
              <a:endParaRPr lang="zh-CN" altLang="en-US"/>
            </a:p>
          </p:txBody>
        </p:sp>
        <p:sp>
          <p:nvSpPr>
            <p:cNvPr id="205" name="Freeform 71">
              <a:extLst>
                <a:ext uri="{FF2B5EF4-FFF2-40B4-BE49-F238E27FC236}">
                  <a16:creationId xmlns:a16="http://schemas.microsoft.com/office/drawing/2014/main" id="{B6D992F3-8F00-4024-A1FE-BF7D699FF182}"/>
                </a:ext>
              </a:extLst>
            </p:cNvPr>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06" name="Freeform 72">
              <a:extLst>
                <a:ext uri="{FF2B5EF4-FFF2-40B4-BE49-F238E27FC236}">
                  <a16:creationId xmlns:a16="http://schemas.microsoft.com/office/drawing/2014/main" id="{99C1726D-334F-4B00-BC20-A1438D52F04B}"/>
                </a:ext>
              </a:extLst>
            </p:cNvPr>
            <p:cNvSpPr>
              <a:spLocks/>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3175" cap="rnd">
              <a:solidFill>
                <a:schemeClr val="bg1">
                  <a:lumMod val="95000"/>
                </a:schemeClr>
              </a:solidFill>
              <a:prstDash val="solid"/>
              <a:round/>
              <a:headEnd/>
              <a:tailEnd/>
            </a:ln>
          </p:spPr>
          <p:txBody>
            <a:bodyPr/>
            <a:lstStyle/>
            <a:p>
              <a:endParaRPr lang="zh-CN" altLang="en-US"/>
            </a:p>
          </p:txBody>
        </p:sp>
        <p:sp>
          <p:nvSpPr>
            <p:cNvPr id="207" name="Freeform 73">
              <a:extLst>
                <a:ext uri="{FF2B5EF4-FFF2-40B4-BE49-F238E27FC236}">
                  <a16:creationId xmlns:a16="http://schemas.microsoft.com/office/drawing/2014/main" id="{CB8D05BE-82D9-4963-99D0-31AB03B9F3E1}"/>
                </a:ext>
              </a:extLst>
            </p:cNvPr>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08" name="Freeform 74">
              <a:extLst>
                <a:ext uri="{FF2B5EF4-FFF2-40B4-BE49-F238E27FC236}">
                  <a16:creationId xmlns:a16="http://schemas.microsoft.com/office/drawing/2014/main" id="{C7847C6F-5318-44E5-8300-DD897091A502}"/>
                </a:ext>
              </a:extLst>
            </p:cNvPr>
            <p:cNvSpPr>
              <a:spLocks/>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3175" cap="rnd">
              <a:solidFill>
                <a:schemeClr val="bg1">
                  <a:lumMod val="95000"/>
                </a:schemeClr>
              </a:solidFill>
              <a:prstDash val="solid"/>
              <a:round/>
              <a:headEnd/>
              <a:tailEnd/>
            </a:ln>
          </p:spPr>
          <p:txBody>
            <a:bodyPr/>
            <a:lstStyle/>
            <a:p>
              <a:endParaRPr lang="zh-CN" altLang="en-US"/>
            </a:p>
          </p:txBody>
        </p:sp>
        <p:sp>
          <p:nvSpPr>
            <p:cNvPr id="209" name="Freeform 75">
              <a:extLst>
                <a:ext uri="{FF2B5EF4-FFF2-40B4-BE49-F238E27FC236}">
                  <a16:creationId xmlns:a16="http://schemas.microsoft.com/office/drawing/2014/main" id="{BC2CA5F7-995D-4693-BDE9-8CEC75859F82}"/>
                </a:ext>
              </a:extLst>
            </p:cNvPr>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10" name="Freeform 76">
              <a:extLst>
                <a:ext uri="{FF2B5EF4-FFF2-40B4-BE49-F238E27FC236}">
                  <a16:creationId xmlns:a16="http://schemas.microsoft.com/office/drawing/2014/main" id="{22D1BCC2-5D68-4DAC-8D8E-4DE16A6BF498}"/>
                </a:ext>
              </a:extLst>
            </p:cNvPr>
            <p:cNvSpPr>
              <a:spLocks/>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3175" cap="rnd">
              <a:solidFill>
                <a:schemeClr val="bg1">
                  <a:lumMod val="95000"/>
                </a:schemeClr>
              </a:solidFill>
              <a:prstDash val="solid"/>
              <a:round/>
              <a:headEnd/>
              <a:tailEnd/>
            </a:ln>
          </p:spPr>
          <p:txBody>
            <a:bodyPr/>
            <a:lstStyle/>
            <a:p>
              <a:endParaRPr lang="zh-CN" altLang="en-US"/>
            </a:p>
          </p:txBody>
        </p:sp>
        <p:sp>
          <p:nvSpPr>
            <p:cNvPr id="211" name="Freeform 77">
              <a:extLst>
                <a:ext uri="{FF2B5EF4-FFF2-40B4-BE49-F238E27FC236}">
                  <a16:creationId xmlns:a16="http://schemas.microsoft.com/office/drawing/2014/main" id="{021802C2-79C9-4DD1-AB5B-0D2AAB5E30F3}"/>
                </a:ext>
              </a:extLst>
            </p:cNvPr>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12" name="Freeform 78">
              <a:extLst>
                <a:ext uri="{FF2B5EF4-FFF2-40B4-BE49-F238E27FC236}">
                  <a16:creationId xmlns:a16="http://schemas.microsoft.com/office/drawing/2014/main" id="{294E1183-A263-4855-9D61-065ED03B7673}"/>
                </a:ext>
              </a:extLst>
            </p:cNvPr>
            <p:cNvSpPr>
              <a:spLocks/>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3175" cap="rnd">
              <a:solidFill>
                <a:schemeClr val="bg1">
                  <a:lumMod val="95000"/>
                </a:schemeClr>
              </a:solidFill>
              <a:prstDash val="solid"/>
              <a:round/>
              <a:headEnd/>
              <a:tailEnd/>
            </a:ln>
          </p:spPr>
          <p:txBody>
            <a:bodyPr/>
            <a:lstStyle/>
            <a:p>
              <a:endParaRPr lang="zh-CN" altLang="en-US"/>
            </a:p>
          </p:txBody>
        </p:sp>
        <p:sp>
          <p:nvSpPr>
            <p:cNvPr id="213" name="Freeform 79">
              <a:extLst>
                <a:ext uri="{FF2B5EF4-FFF2-40B4-BE49-F238E27FC236}">
                  <a16:creationId xmlns:a16="http://schemas.microsoft.com/office/drawing/2014/main" id="{82986DD3-9A33-4F4F-9190-B112186BBA60}"/>
                </a:ext>
              </a:extLst>
            </p:cNvPr>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14" name="Freeform 80">
              <a:extLst>
                <a:ext uri="{FF2B5EF4-FFF2-40B4-BE49-F238E27FC236}">
                  <a16:creationId xmlns:a16="http://schemas.microsoft.com/office/drawing/2014/main" id="{A79C1096-56D4-497C-9C4F-EEF3BD89736A}"/>
                </a:ext>
              </a:extLst>
            </p:cNvPr>
            <p:cNvSpPr>
              <a:spLocks/>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3175" cap="rnd">
              <a:solidFill>
                <a:schemeClr val="bg1">
                  <a:lumMod val="95000"/>
                </a:schemeClr>
              </a:solidFill>
              <a:prstDash val="solid"/>
              <a:round/>
              <a:headEnd/>
              <a:tailEnd/>
            </a:ln>
          </p:spPr>
          <p:txBody>
            <a:bodyPr/>
            <a:lstStyle/>
            <a:p>
              <a:endParaRPr lang="zh-CN" altLang="en-US"/>
            </a:p>
          </p:txBody>
        </p:sp>
        <p:sp>
          <p:nvSpPr>
            <p:cNvPr id="215" name="Freeform 81">
              <a:extLst>
                <a:ext uri="{FF2B5EF4-FFF2-40B4-BE49-F238E27FC236}">
                  <a16:creationId xmlns:a16="http://schemas.microsoft.com/office/drawing/2014/main" id="{F9EBA148-4E2E-462E-9738-5C04DFD69F91}"/>
                </a:ext>
              </a:extLst>
            </p:cNvPr>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16" name="Freeform 82">
              <a:extLst>
                <a:ext uri="{FF2B5EF4-FFF2-40B4-BE49-F238E27FC236}">
                  <a16:creationId xmlns:a16="http://schemas.microsoft.com/office/drawing/2014/main" id="{38CDF6E9-197A-482E-ABA1-35A7F580B7A2}"/>
                </a:ext>
              </a:extLst>
            </p:cNvPr>
            <p:cNvSpPr>
              <a:spLocks/>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3175" cap="rnd">
              <a:solidFill>
                <a:schemeClr val="bg1">
                  <a:lumMod val="95000"/>
                </a:schemeClr>
              </a:solidFill>
              <a:prstDash val="solid"/>
              <a:round/>
              <a:headEnd/>
              <a:tailEnd/>
            </a:ln>
          </p:spPr>
          <p:txBody>
            <a:bodyPr/>
            <a:lstStyle/>
            <a:p>
              <a:endParaRPr lang="zh-CN" altLang="en-US"/>
            </a:p>
          </p:txBody>
        </p:sp>
        <p:sp>
          <p:nvSpPr>
            <p:cNvPr id="217" name="Freeform 83">
              <a:extLst>
                <a:ext uri="{FF2B5EF4-FFF2-40B4-BE49-F238E27FC236}">
                  <a16:creationId xmlns:a16="http://schemas.microsoft.com/office/drawing/2014/main" id="{AD2144D6-A08A-4A35-A9BE-E8103F4A1EE3}"/>
                </a:ext>
              </a:extLst>
            </p:cNvPr>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18" name="Freeform 84">
              <a:extLst>
                <a:ext uri="{FF2B5EF4-FFF2-40B4-BE49-F238E27FC236}">
                  <a16:creationId xmlns:a16="http://schemas.microsoft.com/office/drawing/2014/main" id="{DDC341A0-2907-42BA-8BEA-36FE49DD11AA}"/>
                </a:ext>
              </a:extLst>
            </p:cNvPr>
            <p:cNvSpPr>
              <a:spLocks/>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3175" cap="rnd">
              <a:solidFill>
                <a:schemeClr val="bg1">
                  <a:lumMod val="95000"/>
                </a:schemeClr>
              </a:solidFill>
              <a:prstDash val="solid"/>
              <a:round/>
              <a:headEnd/>
              <a:tailEnd/>
            </a:ln>
          </p:spPr>
          <p:txBody>
            <a:bodyPr/>
            <a:lstStyle/>
            <a:p>
              <a:endParaRPr lang="zh-CN" altLang="en-US"/>
            </a:p>
          </p:txBody>
        </p:sp>
        <p:sp>
          <p:nvSpPr>
            <p:cNvPr id="219" name="Freeform 85">
              <a:extLst>
                <a:ext uri="{FF2B5EF4-FFF2-40B4-BE49-F238E27FC236}">
                  <a16:creationId xmlns:a16="http://schemas.microsoft.com/office/drawing/2014/main" id="{11C98C8F-DCAF-4A33-801A-0F6FFEA81CA6}"/>
                </a:ext>
              </a:extLst>
            </p:cNvPr>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20" name="Freeform 86">
              <a:extLst>
                <a:ext uri="{FF2B5EF4-FFF2-40B4-BE49-F238E27FC236}">
                  <a16:creationId xmlns:a16="http://schemas.microsoft.com/office/drawing/2014/main" id="{A2F9E23E-4555-40F0-8A44-52F5E2E01BB0}"/>
                </a:ext>
              </a:extLst>
            </p:cNvPr>
            <p:cNvSpPr>
              <a:spLocks/>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cap="rnd">
              <a:solidFill>
                <a:schemeClr val="bg1">
                  <a:lumMod val="95000"/>
                </a:schemeClr>
              </a:solidFill>
              <a:prstDash val="solid"/>
              <a:round/>
              <a:headEnd/>
              <a:tailEnd/>
            </a:ln>
          </p:spPr>
          <p:txBody>
            <a:bodyPr/>
            <a:lstStyle/>
            <a:p>
              <a:endParaRPr lang="zh-CN" altLang="en-US"/>
            </a:p>
          </p:txBody>
        </p:sp>
        <p:sp>
          <p:nvSpPr>
            <p:cNvPr id="221" name="Freeform 87">
              <a:extLst>
                <a:ext uri="{FF2B5EF4-FFF2-40B4-BE49-F238E27FC236}">
                  <a16:creationId xmlns:a16="http://schemas.microsoft.com/office/drawing/2014/main" id="{7A32E641-7FBF-4D47-921D-BDFBB9BE4B39}"/>
                </a:ext>
              </a:extLst>
            </p:cNvPr>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22" name="Freeform 88">
              <a:extLst>
                <a:ext uri="{FF2B5EF4-FFF2-40B4-BE49-F238E27FC236}">
                  <a16:creationId xmlns:a16="http://schemas.microsoft.com/office/drawing/2014/main" id="{60D5E06C-B1B4-47D3-9BC4-5C80E740BF99}"/>
                </a:ext>
              </a:extLst>
            </p:cNvPr>
            <p:cNvSpPr>
              <a:spLocks/>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3175" cap="rnd">
              <a:solidFill>
                <a:schemeClr val="bg1">
                  <a:lumMod val="95000"/>
                </a:schemeClr>
              </a:solidFill>
              <a:prstDash val="solid"/>
              <a:round/>
              <a:headEnd/>
              <a:tailEnd/>
            </a:ln>
          </p:spPr>
          <p:txBody>
            <a:bodyPr/>
            <a:lstStyle/>
            <a:p>
              <a:endParaRPr lang="zh-CN" altLang="en-US"/>
            </a:p>
          </p:txBody>
        </p:sp>
        <p:sp>
          <p:nvSpPr>
            <p:cNvPr id="223" name="Freeform 89">
              <a:extLst>
                <a:ext uri="{FF2B5EF4-FFF2-40B4-BE49-F238E27FC236}">
                  <a16:creationId xmlns:a16="http://schemas.microsoft.com/office/drawing/2014/main" id="{1C221A9D-3463-4CF7-B76D-D4C6A95259E6}"/>
                </a:ext>
              </a:extLst>
            </p:cNvPr>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24" name="Freeform 90">
              <a:extLst>
                <a:ext uri="{FF2B5EF4-FFF2-40B4-BE49-F238E27FC236}">
                  <a16:creationId xmlns:a16="http://schemas.microsoft.com/office/drawing/2014/main" id="{A9E4BBF1-5D12-413A-BA62-C6197FD83E96}"/>
                </a:ext>
              </a:extLst>
            </p:cNvPr>
            <p:cNvSpPr>
              <a:spLocks/>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3175" cap="rnd">
              <a:solidFill>
                <a:schemeClr val="bg1">
                  <a:lumMod val="95000"/>
                </a:schemeClr>
              </a:solidFill>
              <a:prstDash val="solid"/>
              <a:round/>
              <a:headEnd/>
              <a:tailEnd/>
            </a:ln>
          </p:spPr>
          <p:txBody>
            <a:bodyPr/>
            <a:lstStyle/>
            <a:p>
              <a:endParaRPr lang="zh-CN" altLang="en-US"/>
            </a:p>
          </p:txBody>
        </p:sp>
        <p:sp>
          <p:nvSpPr>
            <p:cNvPr id="225" name="Freeform 91">
              <a:extLst>
                <a:ext uri="{FF2B5EF4-FFF2-40B4-BE49-F238E27FC236}">
                  <a16:creationId xmlns:a16="http://schemas.microsoft.com/office/drawing/2014/main" id="{1A637A07-568D-4195-9433-045655237A5A}"/>
                </a:ext>
              </a:extLst>
            </p:cNvPr>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26" name="Freeform 92">
              <a:extLst>
                <a:ext uri="{FF2B5EF4-FFF2-40B4-BE49-F238E27FC236}">
                  <a16:creationId xmlns:a16="http://schemas.microsoft.com/office/drawing/2014/main" id="{B7F281D9-E12B-49C3-B1E2-5A238C6601A8}"/>
                </a:ext>
              </a:extLst>
            </p:cNvPr>
            <p:cNvSpPr>
              <a:spLocks/>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3175" cap="rnd">
              <a:solidFill>
                <a:schemeClr val="bg1">
                  <a:lumMod val="95000"/>
                </a:schemeClr>
              </a:solidFill>
              <a:prstDash val="solid"/>
              <a:round/>
              <a:headEnd/>
              <a:tailEnd/>
            </a:ln>
          </p:spPr>
          <p:txBody>
            <a:bodyPr/>
            <a:lstStyle/>
            <a:p>
              <a:endParaRPr lang="zh-CN" altLang="en-US"/>
            </a:p>
          </p:txBody>
        </p:sp>
        <p:sp>
          <p:nvSpPr>
            <p:cNvPr id="227" name="Freeform 93">
              <a:extLst>
                <a:ext uri="{FF2B5EF4-FFF2-40B4-BE49-F238E27FC236}">
                  <a16:creationId xmlns:a16="http://schemas.microsoft.com/office/drawing/2014/main" id="{94D9A2FF-3771-4A47-A1AD-9ED0C0E8D12C}"/>
                </a:ext>
              </a:extLst>
            </p:cNvPr>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28" name="Freeform 94">
              <a:extLst>
                <a:ext uri="{FF2B5EF4-FFF2-40B4-BE49-F238E27FC236}">
                  <a16:creationId xmlns:a16="http://schemas.microsoft.com/office/drawing/2014/main" id="{7CAB9B0B-0CF9-4F4F-B55E-40340C543A47}"/>
                </a:ext>
              </a:extLst>
            </p:cNvPr>
            <p:cNvSpPr>
              <a:spLocks/>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cap="rnd">
              <a:solidFill>
                <a:schemeClr val="bg1">
                  <a:lumMod val="95000"/>
                </a:schemeClr>
              </a:solidFill>
              <a:prstDash val="solid"/>
              <a:round/>
              <a:headEnd/>
              <a:tailEnd/>
            </a:ln>
          </p:spPr>
          <p:txBody>
            <a:bodyPr/>
            <a:lstStyle/>
            <a:p>
              <a:endParaRPr lang="zh-CN" altLang="en-US"/>
            </a:p>
          </p:txBody>
        </p:sp>
        <p:sp>
          <p:nvSpPr>
            <p:cNvPr id="229" name="Freeform 95">
              <a:extLst>
                <a:ext uri="{FF2B5EF4-FFF2-40B4-BE49-F238E27FC236}">
                  <a16:creationId xmlns:a16="http://schemas.microsoft.com/office/drawing/2014/main" id="{5BE26226-A587-4A78-AF19-08E10879D3B3}"/>
                </a:ext>
              </a:extLst>
            </p:cNvPr>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30" name="Freeform 96">
              <a:extLst>
                <a:ext uri="{FF2B5EF4-FFF2-40B4-BE49-F238E27FC236}">
                  <a16:creationId xmlns:a16="http://schemas.microsoft.com/office/drawing/2014/main" id="{50995F92-D0BA-457D-9FC2-D63E0E5BEB8E}"/>
                </a:ext>
              </a:extLst>
            </p:cNvPr>
            <p:cNvSpPr>
              <a:spLocks/>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3175" cap="rnd">
              <a:solidFill>
                <a:schemeClr val="bg1">
                  <a:lumMod val="95000"/>
                </a:schemeClr>
              </a:solidFill>
              <a:prstDash val="solid"/>
              <a:round/>
              <a:headEnd/>
              <a:tailEnd/>
            </a:ln>
          </p:spPr>
          <p:txBody>
            <a:bodyPr/>
            <a:lstStyle/>
            <a:p>
              <a:endParaRPr lang="zh-CN" altLang="en-US"/>
            </a:p>
          </p:txBody>
        </p:sp>
        <p:sp>
          <p:nvSpPr>
            <p:cNvPr id="231" name="Freeform 97">
              <a:extLst>
                <a:ext uri="{FF2B5EF4-FFF2-40B4-BE49-F238E27FC236}">
                  <a16:creationId xmlns:a16="http://schemas.microsoft.com/office/drawing/2014/main" id="{BF3337F1-8AB2-4EC6-B549-45B12F8BA658}"/>
                </a:ext>
              </a:extLst>
            </p:cNvPr>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32" name="Freeform 98">
              <a:extLst>
                <a:ext uri="{FF2B5EF4-FFF2-40B4-BE49-F238E27FC236}">
                  <a16:creationId xmlns:a16="http://schemas.microsoft.com/office/drawing/2014/main" id="{1757F59A-43CD-4C50-AE42-2FAFC51C303A}"/>
                </a:ext>
              </a:extLst>
            </p:cNvPr>
            <p:cNvSpPr>
              <a:spLocks/>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3175" cap="rnd">
              <a:solidFill>
                <a:schemeClr val="bg1">
                  <a:lumMod val="95000"/>
                </a:schemeClr>
              </a:solidFill>
              <a:prstDash val="solid"/>
              <a:round/>
              <a:headEnd/>
              <a:tailEnd/>
            </a:ln>
          </p:spPr>
          <p:txBody>
            <a:bodyPr/>
            <a:lstStyle/>
            <a:p>
              <a:endParaRPr lang="zh-CN" altLang="en-US"/>
            </a:p>
          </p:txBody>
        </p:sp>
        <p:sp>
          <p:nvSpPr>
            <p:cNvPr id="233" name="Freeform 99">
              <a:extLst>
                <a:ext uri="{FF2B5EF4-FFF2-40B4-BE49-F238E27FC236}">
                  <a16:creationId xmlns:a16="http://schemas.microsoft.com/office/drawing/2014/main" id="{8F1E7447-D6BB-4E1E-9339-B2558085CC5D}"/>
                </a:ext>
              </a:extLst>
            </p:cNvPr>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34" name="Freeform 100">
              <a:extLst>
                <a:ext uri="{FF2B5EF4-FFF2-40B4-BE49-F238E27FC236}">
                  <a16:creationId xmlns:a16="http://schemas.microsoft.com/office/drawing/2014/main" id="{C148FB59-EC4C-4AAE-A71E-C7482CFD8BFE}"/>
                </a:ext>
              </a:extLst>
            </p:cNvPr>
            <p:cNvSpPr>
              <a:spLocks/>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3175" cap="rnd">
              <a:solidFill>
                <a:schemeClr val="bg1">
                  <a:lumMod val="95000"/>
                </a:schemeClr>
              </a:solidFill>
              <a:prstDash val="solid"/>
              <a:round/>
              <a:headEnd/>
              <a:tailEnd/>
            </a:ln>
          </p:spPr>
          <p:txBody>
            <a:bodyPr/>
            <a:lstStyle/>
            <a:p>
              <a:endParaRPr lang="zh-CN" altLang="en-US"/>
            </a:p>
          </p:txBody>
        </p:sp>
        <p:sp>
          <p:nvSpPr>
            <p:cNvPr id="235" name="Freeform 101">
              <a:extLst>
                <a:ext uri="{FF2B5EF4-FFF2-40B4-BE49-F238E27FC236}">
                  <a16:creationId xmlns:a16="http://schemas.microsoft.com/office/drawing/2014/main" id="{ADFBADA2-378C-461D-9428-0512D8842B2D}"/>
                </a:ext>
              </a:extLst>
            </p:cNvPr>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36" name="Freeform 102">
              <a:extLst>
                <a:ext uri="{FF2B5EF4-FFF2-40B4-BE49-F238E27FC236}">
                  <a16:creationId xmlns:a16="http://schemas.microsoft.com/office/drawing/2014/main" id="{DDA4F5A4-99E5-4BFC-AB97-FF720ADAB9BA}"/>
                </a:ext>
              </a:extLst>
            </p:cNvPr>
            <p:cNvSpPr>
              <a:spLocks/>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3175" cap="rnd">
              <a:solidFill>
                <a:schemeClr val="bg1">
                  <a:lumMod val="95000"/>
                </a:schemeClr>
              </a:solidFill>
              <a:prstDash val="solid"/>
              <a:round/>
              <a:headEnd/>
              <a:tailEnd/>
            </a:ln>
          </p:spPr>
          <p:txBody>
            <a:bodyPr/>
            <a:lstStyle/>
            <a:p>
              <a:endParaRPr lang="zh-CN" altLang="en-US"/>
            </a:p>
          </p:txBody>
        </p:sp>
        <p:sp>
          <p:nvSpPr>
            <p:cNvPr id="237" name="Freeform 103">
              <a:extLst>
                <a:ext uri="{FF2B5EF4-FFF2-40B4-BE49-F238E27FC236}">
                  <a16:creationId xmlns:a16="http://schemas.microsoft.com/office/drawing/2014/main" id="{29E621EC-EBAE-47A2-A80B-CB3494D7DB15}"/>
                </a:ext>
              </a:extLst>
            </p:cNvPr>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38" name="Freeform 104">
              <a:extLst>
                <a:ext uri="{FF2B5EF4-FFF2-40B4-BE49-F238E27FC236}">
                  <a16:creationId xmlns:a16="http://schemas.microsoft.com/office/drawing/2014/main" id="{5B4A6CC5-76B0-4A09-8AA9-03ADEB9F5BC9}"/>
                </a:ext>
              </a:extLst>
            </p:cNvPr>
            <p:cNvSpPr>
              <a:spLocks/>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3175" cap="rnd">
              <a:solidFill>
                <a:schemeClr val="bg1">
                  <a:lumMod val="95000"/>
                </a:schemeClr>
              </a:solidFill>
              <a:prstDash val="solid"/>
              <a:round/>
              <a:headEnd/>
              <a:tailEnd/>
            </a:ln>
          </p:spPr>
          <p:txBody>
            <a:bodyPr/>
            <a:lstStyle/>
            <a:p>
              <a:endParaRPr lang="zh-CN" altLang="en-US"/>
            </a:p>
          </p:txBody>
        </p:sp>
        <p:sp>
          <p:nvSpPr>
            <p:cNvPr id="239" name="Freeform 105">
              <a:extLst>
                <a:ext uri="{FF2B5EF4-FFF2-40B4-BE49-F238E27FC236}">
                  <a16:creationId xmlns:a16="http://schemas.microsoft.com/office/drawing/2014/main" id="{2CCC5FCE-EA14-47F9-9164-6C7E99DD839F}"/>
                </a:ext>
              </a:extLst>
            </p:cNvPr>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40" name="Freeform 106">
              <a:extLst>
                <a:ext uri="{FF2B5EF4-FFF2-40B4-BE49-F238E27FC236}">
                  <a16:creationId xmlns:a16="http://schemas.microsoft.com/office/drawing/2014/main" id="{034006B0-57BF-4669-8F16-3AA0692C9EA1}"/>
                </a:ext>
              </a:extLst>
            </p:cNvPr>
            <p:cNvSpPr>
              <a:spLocks/>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3175" cap="rnd">
              <a:solidFill>
                <a:schemeClr val="bg1">
                  <a:lumMod val="95000"/>
                </a:schemeClr>
              </a:solidFill>
              <a:prstDash val="solid"/>
              <a:round/>
              <a:headEnd/>
              <a:tailEnd/>
            </a:ln>
          </p:spPr>
          <p:txBody>
            <a:bodyPr/>
            <a:lstStyle/>
            <a:p>
              <a:endParaRPr lang="zh-CN" altLang="en-US"/>
            </a:p>
          </p:txBody>
        </p:sp>
        <p:sp>
          <p:nvSpPr>
            <p:cNvPr id="241" name="Freeform 107">
              <a:extLst>
                <a:ext uri="{FF2B5EF4-FFF2-40B4-BE49-F238E27FC236}">
                  <a16:creationId xmlns:a16="http://schemas.microsoft.com/office/drawing/2014/main" id="{D7358A15-C10A-4A7D-8EDC-EE1DF8A6251F}"/>
                </a:ext>
              </a:extLst>
            </p:cNvPr>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42" name="Freeform 108">
              <a:extLst>
                <a:ext uri="{FF2B5EF4-FFF2-40B4-BE49-F238E27FC236}">
                  <a16:creationId xmlns:a16="http://schemas.microsoft.com/office/drawing/2014/main" id="{D093BD27-E1E4-49C7-A8B6-BC6AA51D6CCF}"/>
                </a:ext>
              </a:extLst>
            </p:cNvPr>
            <p:cNvSpPr>
              <a:spLocks/>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3175" cap="rnd">
              <a:solidFill>
                <a:schemeClr val="bg1">
                  <a:lumMod val="95000"/>
                </a:schemeClr>
              </a:solidFill>
              <a:prstDash val="solid"/>
              <a:round/>
              <a:headEnd/>
              <a:tailEnd/>
            </a:ln>
          </p:spPr>
          <p:txBody>
            <a:bodyPr/>
            <a:lstStyle/>
            <a:p>
              <a:endParaRPr lang="zh-CN" altLang="en-US"/>
            </a:p>
          </p:txBody>
        </p:sp>
        <p:sp>
          <p:nvSpPr>
            <p:cNvPr id="243" name="Freeform 109">
              <a:extLst>
                <a:ext uri="{FF2B5EF4-FFF2-40B4-BE49-F238E27FC236}">
                  <a16:creationId xmlns:a16="http://schemas.microsoft.com/office/drawing/2014/main" id="{C4E28F05-E081-469E-AA2F-62CC93D77C6B}"/>
                </a:ext>
              </a:extLst>
            </p:cNvPr>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44" name="Freeform 110">
              <a:extLst>
                <a:ext uri="{FF2B5EF4-FFF2-40B4-BE49-F238E27FC236}">
                  <a16:creationId xmlns:a16="http://schemas.microsoft.com/office/drawing/2014/main" id="{2CACAB53-59D8-4FAD-82E6-BDA3671FB198}"/>
                </a:ext>
              </a:extLst>
            </p:cNvPr>
            <p:cNvSpPr>
              <a:spLocks/>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3175" cap="rnd">
              <a:solidFill>
                <a:schemeClr val="bg1">
                  <a:lumMod val="95000"/>
                </a:schemeClr>
              </a:solidFill>
              <a:prstDash val="solid"/>
              <a:round/>
              <a:headEnd/>
              <a:tailEnd/>
            </a:ln>
          </p:spPr>
          <p:txBody>
            <a:bodyPr/>
            <a:lstStyle/>
            <a:p>
              <a:endParaRPr lang="zh-CN" altLang="en-US"/>
            </a:p>
          </p:txBody>
        </p:sp>
        <p:sp>
          <p:nvSpPr>
            <p:cNvPr id="245" name="Freeform 111">
              <a:extLst>
                <a:ext uri="{FF2B5EF4-FFF2-40B4-BE49-F238E27FC236}">
                  <a16:creationId xmlns:a16="http://schemas.microsoft.com/office/drawing/2014/main" id="{B7049778-C482-40AD-8655-89DD4234CC80}"/>
                </a:ext>
              </a:extLst>
            </p:cNvPr>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46" name="Freeform 112">
              <a:extLst>
                <a:ext uri="{FF2B5EF4-FFF2-40B4-BE49-F238E27FC236}">
                  <a16:creationId xmlns:a16="http://schemas.microsoft.com/office/drawing/2014/main" id="{1D7CB014-DADF-43A7-B3CB-E265ED8DB474}"/>
                </a:ext>
              </a:extLst>
            </p:cNvPr>
            <p:cNvSpPr>
              <a:spLocks/>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3175" cap="rnd">
              <a:solidFill>
                <a:schemeClr val="bg1">
                  <a:lumMod val="95000"/>
                </a:schemeClr>
              </a:solidFill>
              <a:prstDash val="solid"/>
              <a:round/>
              <a:headEnd/>
              <a:tailEnd/>
            </a:ln>
          </p:spPr>
          <p:txBody>
            <a:bodyPr/>
            <a:lstStyle/>
            <a:p>
              <a:endParaRPr lang="zh-CN" altLang="en-US"/>
            </a:p>
          </p:txBody>
        </p:sp>
        <p:sp>
          <p:nvSpPr>
            <p:cNvPr id="247" name="Freeform 113">
              <a:extLst>
                <a:ext uri="{FF2B5EF4-FFF2-40B4-BE49-F238E27FC236}">
                  <a16:creationId xmlns:a16="http://schemas.microsoft.com/office/drawing/2014/main" id="{55225979-A9A3-4B79-86C1-E1471844D284}"/>
                </a:ext>
              </a:extLst>
            </p:cNvPr>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48" name="Freeform 114">
              <a:extLst>
                <a:ext uri="{FF2B5EF4-FFF2-40B4-BE49-F238E27FC236}">
                  <a16:creationId xmlns:a16="http://schemas.microsoft.com/office/drawing/2014/main" id="{45A29B1D-3649-40D8-B7D5-3BED041B873A}"/>
                </a:ext>
              </a:extLst>
            </p:cNvPr>
            <p:cNvSpPr>
              <a:spLocks/>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3175" cap="rnd">
              <a:solidFill>
                <a:schemeClr val="bg1">
                  <a:lumMod val="95000"/>
                </a:schemeClr>
              </a:solidFill>
              <a:prstDash val="solid"/>
              <a:round/>
              <a:headEnd/>
              <a:tailEnd/>
            </a:ln>
          </p:spPr>
          <p:txBody>
            <a:bodyPr/>
            <a:lstStyle/>
            <a:p>
              <a:endParaRPr lang="zh-CN" altLang="en-US"/>
            </a:p>
          </p:txBody>
        </p:sp>
        <p:sp>
          <p:nvSpPr>
            <p:cNvPr id="249" name="Freeform 115">
              <a:extLst>
                <a:ext uri="{FF2B5EF4-FFF2-40B4-BE49-F238E27FC236}">
                  <a16:creationId xmlns:a16="http://schemas.microsoft.com/office/drawing/2014/main" id="{99F63BDF-D723-4AFD-897C-26EA3C38E3F2}"/>
                </a:ext>
              </a:extLst>
            </p:cNvPr>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50" name="Freeform 116">
              <a:extLst>
                <a:ext uri="{FF2B5EF4-FFF2-40B4-BE49-F238E27FC236}">
                  <a16:creationId xmlns:a16="http://schemas.microsoft.com/office/drawing/2014/main" id="{2F98BDDF-28FC-495C-B94F-6D1DDEA153E6}"/>
                </a:ext>
              </a:extLst>
            </p:cNvPr>
            <p:cNvSpPr>
              <a:spLocks/>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3175" cap="rnd">
              <a:solidFill>
                <a:schemeClr val="bg1">
                  <a:lumMod val="95000"/>
                </a:schemeClr>
              </a:solidFill>
              <a:prstDash val="solid"/>
              <a:round/>
              <a:headEnd/>
              <a:tailEnd/>
            </a:ln>
          </p:spPr>
          <p:txBody>
            <a:bodyPr/>
            <a:lstStyle/>
            <a:p>
              <a:endParaRPr lang="zh-CN" altLang="en-US"/>
            </a:p>
          </p:txBody>
        </p:sp>
        <p:sp>
          <p:nvSpPr>
            <p:cNvPr id="251" name="Freeform 117">
              <a:extLst>
                <a:ext uri="{FF2B5EF4-FFF2-40B4-BE49-F238E27FC236}">
                  <a16:creationId xmlns:a16="http://schemas.microsoft.com/office/drawing/2014/main" id="{F07E98DD-EE3F-45CE-A79A-112DEAF42B7D}"/>
                </a:ext>
              </a:extLst>
            </p:cNvPr>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52" name="Freeform 118">
              <a:extLst>
                <a:ext uri="{FF2B5EF4-FFF2-40B4-BE49-F238E27FC236}">
                  <a16:creationId xmlns:a16="http://schemas.microsoft.com/office/drawing/2014/main" id="{5FDF02CB-22C1-460D-9F9A-6420B8DCD3D2}"/>
                </a:ext>
              </a:extLst>
            </p:cNvPr>
            <p:cNvSpPr>
              <a:spLocks/>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3175" cap="rnd">
              <a:solidFill>
                <a:schemeClr val="bg1">
                  <a:lumMod val="95000"/>
                </a:schemeClr>
              </a:solidFill>
              <a:prstDash val="solid"/>
              <a:round/>
              <a:headEnd/>
              <a:tailEnd/>
            </a:ln>
          </p:spPr>
          <p:txBody>
            <a:bodyPr/>
            <a:lstStyle/>
            <a:p>
              <a:endParaRPr lang="zh-CN" altLang="en-US"/>
            </a:p>
          </p:txBody>
        </p:sp>
        <p:sp>
          <p:nvSpPr>
            <p:cNvPr id="253" name="Freeform 119">
              <a:extLst>
                <a:ext uri="{FF2B5EF4-FFF2-40B4-BE49-F238E27FC236}">
                  <a16:creationId xmlns:a16="http://schemas.microsoft.com/office/drawing/2014/main" id="{B9F0C175-0C9A-423A-ABE6-C25D49CAA434}"/>
                </a:ext>
              </a:extLst>
            </p:cNvPr>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54" name="Freeform 120">
              <a:extLst>
                <a:ext uri="{FF2B5EF4-FFF2-40B4-BE49-F238E27FC236}">
                  <a16:creationId xmlns:a16="http://schemas.microsoft.com/office/drawing/2014/main" id="{3A5FC396-2607-4CA3-A5AC-64BFBD54C7A2}"/>
                </a:ext>
              </a:extLst>
            </p:cNvPr>
            <p:cNvSpPr>
              <a:spLocks/>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3175" cap="rnd">
              <a:solidFill>
                <a:schemeClr val="bg1">
                  <a:lumMod val="95000"/>
                </a:schemeClr>
              </a:solidFill>
              <a:prstDash val="solid"/>
              <a:round/>
              <a:headEnd/>
              <a:tailEnd/>
            </a:ln>
          </p:spPr>
          <p:txBody>
            <a:bodyPr/>
            <a:lstStyle/>
            <a:p>
              <a:endParaRPr lang="zh-CN" altLang="en-US"/>
            </a:p>
          </p:txBody>
        </p:sp>
        <p:sp>
          <p:nvSpPr>
            <p:cNvPr id="255" name="Freeform 121">
              <a:extLst>
                <a:ext uri="{FF2B5EF4-FFF2-40B4-BE49-F238E27FC236}">
                  <a16:creationId xmlns:a16="http://schemas.microsoft.com/office/drawing/2014/main" id="{B34ABB73-4E61-40DF-B9D7-03D4FDB8CFD8}"/>
                </a:ext>
              </a:extLst>
            </p:cNvPr>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56" name="Freeform 122">
              <a:extLst>
                <a:ext uri="{FF2B5EF4-FFF2-40B4-BE49-F238E27FC236}">
                  <a16:creationId xmlns:a16="http://schemas.microsoft.com/office/drawing/2014/main" id="{24C5E5D3-A203-42F5-A75A-9B5EBB2B3F11}"/>
                </a:ext>
              </a:extLst>
            </p:cNvPr>
            <p:cNvSpPr>
              <a:spLocks/>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3175" cap="rnd">
              <a:solidFill>
                <a:schemeClr val="bg1">
                  <a:lumMod val="95000"/>
                </a:schemeClr>
              </a:solidFill>
              <a:prstDash val="solid"/>
              <a:round/>
              <a:headEnd/>
              <a:tailEnd/>
            </a:ln>
          </p:spPr>
          <p:txBody>
            <a:bodyPr/>
            <a:lstStyle/>
            <a:p>
              <a:endParaRPr lang="zh-CN" altLang="en-US"/>
            </a:p>
          </p:txBody>
        </p:sp>
        <p:sp>
          <p:nvSpPr>
            <p:cNvPr id="257" name="Freeform 123">
              <a:extLst>
                <a:ext uri="{FF2B5EF4-FFF2-40B4-BE49-F238E27FC236}">
                  <a16:creationId xmlns:a16="http://schemas.microsoft.com/office/drawing/2014/main" id="{A6CE6FE7-D3B4-4C45-96AA-B998E1C9ABB4}"/>
                </a:ext>
              </a:extLst>
            </p:cNvPr>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58" name="Freeform 124">
              <a:extLst>
                <a:ext uri="{FF2B5EF4-FFF2-40B4-BE49-F238E27FC236}">
                  <a16:creationId xmlns:a16="http://schemas.microsoft.com/office/drawing/2014/main" id="{70474DE4-2622-45D2-96CE-246B85E1FB78}"/>
                </a:ext>
              </a:extLst>
            </p:cNvPr>
            <p:cNvSpPr>
              <a:spLocks/>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3175" cap="rnd">
              <a:solidFill>
                <a:schemeClr val="bg1">
                  <a:lumMod val="95000"/>
                </a:schemeClr>
              </a:solidFill>
              <a:prstDash val="solid"/>
              <a:round/>
              <a:headEnd/>
              <a:tailEnd/>
            </a:ln>
          </p:spPr>
          <p:txBody>
            <a:bodyPr/>
            <a:lstStyle/>
            <a:p>
              <a:endParaRPr lang="zh-CN" altLang="en-US"/>
            </a:p>
          </p:txBody>
        </p:sp>
        <p:sp>
          <p:nvSpPr>
            <p:cNvPr id="259" name="Freeform 125">
              <a:extLst>
                <a:ext uri="{FF2B5EF4-FFF2-40B4-BE49-F238E27FC236}">
                  <a16:creationId xmlns:a16="http://schemas.microsoft.com/office/drawing/2014/main" id="{6C62CB62-ABD5-40E8-9BD9-DCB1ADAA3D53}"/>
                </a:ext>
              </a:extLst>
            </p:cNvPr>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cap="rnd">
              <a:solidFill>
                <a:schemeClr val="bg1">
                  <a:lumMod val="95000"/>
                </a:schemeClr>
              </a:solidFill>
              <a:prstDash val="solid"/>
              <a:round/>
              <a:headEnd/>
              <a:tailEnd/>
            </a:ln>
          </p:spPr>
          <p:txBody>
            <a:bodyPr/>
            <a:lstStyle/>
            <a:p>
              <a:endParaRPr lang="zh-CN" altLang="en-US"/>
            </a:p>
          </p:txBody>
        </p:sp>
        <p:sp>
          <p:nvSpPr>
            <p:cNvPr id="260" name="Freeform 126">
              <a:extLst>
                <a:ext uri="{FF2B5EF4-FFF2-40B4-BE49-F238E27FC236}">
                  <a16:creationId xmlns:a16="http://schemas.microsoft.com/office/drawing/2014/main" id="{87080D6F-BF11-44A4-96EE-08690A12AE5B}"/>
                </a:ext>
              </a:extLst>
            </p:cNvPr>
            <p:cNvSpPr>
              <a:spLocks/>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3175" cap="rnd">
              <a:solidFill>
                <a:schemeClr val="bg1">
                  <a:lumMod val="95000"/>
                </a:schemeClr>
              </a:solidFill>
              <a:prstDash val="solid"/>
              <a:round/>
              <a:headEnd/>
              <a:tailEnd/>
            </a:ln>
          </p:spPr>
          <p:txBody>
            <a:bodyPr/>
            <a:lstStyle/>
            <a:p>
              <a:endParaRPr lang="zh-CN" altLang="en-US"/>
            </a:p>
          </p:txBody>
        </p:sp>
        <p:sp>
          <p:nvSpPr>
            <p:cNvPr id="261" name="Freeform 127">
              <a:extLst>
                <a:ext uri="{FF2B5EF4-FFF2-40B4-BE49-F238E27FC236}">
                  <a16:creationId xmlns:a16="http://schemas.microsoft.com/office/drawing/2014/main" id="{25770BA3-8C6C-499D-A499-3007CC04D5A7}"/>
                </a:ext>
              </a:extLst>
            </p:cNvPr>
            <p:cNvSpPr>
              <a:spLocks/>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cap="rnd">
              <a:solidFill>
                <a:schemeClr val="bg1">
                  <a:lumMod val="95000"/>
                </a:schemeClr>
              </a:solidFill>
              <a:prstDash val="solid"/>
              <a:round/>
              <a:headEnd/>
              <a:tailEnd/>
            </a:ln>
          </p:spPr>
          <p:txBody>
            <a:bodyPr/>
            <a:lstStyle/>
            <a:p>
              <a:endParaRPr lang="zh-CN" altLang="en-US"/>
            </a:p>
          </p:txBody>
        </p:sp>
        <p:sp>
          <p:nvSpPr>
            <p:cNvPr id="262" name="Freeform 128">
              <a:extLst>
                <a:ext uri="{FF2B5EF4-FFF2-40B4-BE49-F238E27FC236}">
                  <a16:creationId xmlns:a16="http://schemas.microsoft.com/office/drawing/2014/main" id="{482833A7-C973-4DF1-AF25-DBF97D10219C}"/>
                </a:ext>
              </a:extLst>
            </p:cNvPr>
            <p:cNvSpPr>
              <a:spLocks/>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cap="rnd">
              <a:solidFill>
                <a:schemeClr val="bg1">
                  <a:lumMod val="95000"/>
                </a:schemeClr>
              </a:solidFill>
              <a:prstDash val="solid"/>
              <a:round/>
              <a:headEnd/>
              <a:tailEnd/>
            </a:ln>
          </p:spPr>
          <p:txBody>
            <a:bodyPr/>
            <a:lstStyle/>
            <a:p>
              <a:endParaRPr lang="zh-CN" altLang="en-US"/>
            </a:p>
          </p:txBody>
        </p:sp>
      </p:grpSp>
      <p:grpSp>
        <p:nvGrpSpPr>
          <p:cNvPr id="85" name="组合 84">
            <a:extLst>
              <a:ext uri="{FF2B5EF4-FFF2-40B4-BE49-F238E27FC236}">
                <a16:creationId xmlns:a16="http://schemas.microsoft.com/office/drawing/2014/main" id="{78571F25-F09C-42CB-AB2A-CCA67BF8C79F}"/>
              </a:ext>
            </a:extLst>
          </p:cNvPr>
          <p:cNvGrpSpPr/>
          <p:nvPr/>
        </p:nvGrpSpPr>
        <p:grpSpPr>
          <a:xfrm>
            <a:off x="938646" y="3744406"/>
            <a:ext cx="926430" cy="787917"/>
            <a:chOff x="796759" y="1899064"/>
            <a:chExt cx="926430" cy="787917"/>
          </a:xfrm>
        </p:grpSpPr>
        <p:pic>
          <p:nvPicPr>
            <p:cNvPr id="71" name="图片 70">
              <a:extLst>
                <a:ext uri="{FF2B5EF4-FFF2-40B4-BE49-F238E27FC236}">
                  <a16:creationId xmlns:a16="http://schemas.microsoft.com/office/drawing/2014/main" id="{FF2D3AE8-C755-4FF3-97D6-9D32DC49F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511" y="2246006"/>
              <a:ext cx="427678" cy="440975"/>
            </a:xfrm>
            <a:prstGeom prst="rect">
              <a:avLst/>
            </a:prstGeom>
          </p:spPr>
        </p:pic>
        <p:cxnSp>
          <p:nvCxnSpPr>
            <p:cNvPr id="72" name="连接符: 曲线 71">
              <a:extLst>
                <a:ext uri="{FF2B5EF4-FFF2-40B4-BE49-F238E27FC236}">
                  <a16:creationId xmlns:a16="http://schemas.microsoft.com/office/drawing/2014/main" id="{9EB4FEC6-437D-4B04-A675-0686FFDEA17B}"/>
                </a:ext>
              </a:extLst>
            </p:cNvPr>
            <p:cNvCxnSpPr>
              <a:cxnSpLocks/>
            </p:cNvCxnSpPr>
            <p:nvPr/>
          </p:nvCxnSpPr>
          <p:spPr>
            <a:xfrm flipV="1">
              <a:off x="1078917" y="2466494"/>
              <a:ext cx="246397" cy="93031"/>
            </a:xfrm>
            <a:prstGeom prst="curvedConnector3">
              <a:avLst/>
            </a:prstGeom>
            <a:ln>
              <a:solidFill>
                <a:srgbClr val="37BBEF"/>
              </a:solidFill>
              <a:tailEnd type="none"/>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018DC152-6740-490B-A557-2C86B5C91464}"/>
                </a:ext>
              </a:extLst>
            </p:cNvPr>
            <p:cNvGrpSpPr/>
            <p:nvPr/>
          </p:nvGrpSpPr>
          <p:grpSpPr>
            <a:xfrm>
              <a:off x="855608" y="2068033"/>
              <a:ext cx="193639" cy="479031"/>
              <a:chOff x="1206927" y="3761125"/>
              <a:chExt cx="621873" cy="1538654"/>
            </a:xfrm>
          </p:grpSpPr>
          <p:sp>
            <p:nvSpPr>
              <p:cNvPr id="81" name="梯形 80">
                <a:extLst>
                  <a:ext uri="{FF2B5EF4-FFF2-40B4-BE49-F238E27FC236}">
                    <a16:creationId xmlns:a16="http://schemas.microsoft.com/office/drawing/2014/main" id="{1B90E1AA-F3C9-4A94-B418-B01CDAC88F43}"/>
                  </a:ext>
                </a:extLst>
              </p:cNvPr>
              <p:cNvSpPr/>
              <p:nvPr/>
            </p:nvSpPr>
            <p:spPr>
              <a:xfrm>
                <a:off x="1366838" y="4454500"/>
                <a:ext cx="309562"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82" name="梯形 81">
                <a:extLst>
                  <a:ext uri="{FF2B5EF4-FFF2-40B4-BE49-F238E27FC236}">
                    <a16:creationId xmlns:a16="http://schemas.microsoft.com/office/drawing/2014/main" id="{5AB83456-2B23-4F29-8067-8992AC648593}"/>
                  </a:ext>
                </a:extLst>
              </p:cNvPr>
              <p:cNvSpPr/>
              <p:nvPr/>
            </p:nvSpPr>
            <p:spPr>
              <a:xfrm>
                <a:off x="1309687" y="4884827"/>
                <a:ext cx="428625"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83" name="平行四边形 82">
                <a:extLst>
                  <a:ext uri="{FF2B5EF4-FFF2-40B4-BE49-F238E27FC236}">
                    <a16:creationId xmlns:a16="http://schemas.microsoft.com/office/drawing/2014/main" id="{5835AC99-5E81-4B28-843B-9B45107A31C3}"/>
                  </a:ext>
                </a:extLst>
              </p:cNvPr>
              <p:cNvSpPr/>
              <p:nvPr/>
            </p:nvSpPr>
            <p:spPr>
              <a:xfrm>
                <a:off x="1206927"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84" name="平行四边形 83">
                <a:extLst>
                  <a:ext uri="{FF2B5EF4-FFF2-40B4-BE49-F238E27FC236}">
                    <a16:creationId xmlns:a16="http://schemas.microsoft.com/office/drawing/2014/main" id="{1444EB5F-8C73-4FC5-80F2-E403DAA7A049}"/>
                  </a:ext>
                </a:extLst>
              </p:cNvPr>
              <p:cNvSpPr/>
              <p:nvPr/>
            </p:nvSpPr>
            <p:spPr>
              <a:xfrm flipH="1">
                <a:off x="1485900"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grpSp>
        <p:sp>
          <p:nvSpPr>
            <p:cNvPr id="77" name="椭圆 76">
              <a:extLst>
                <a:ext uri="{FF2B5EF4-FFF2-40B4-BE49-F238E27FC236}">
                  <a16:creationId xmlns:a16="http://schemas.microsoft.com/office/drawing/2014/main" id="{C1104F87-4E78-4DBE-802B-EF32A7D9BF0A}"/>
                </a:ext>
              </a:extLst>
            </p:cNvPr>
            <p:cNvSpPr/>
            <p:nvPr/>
          </p:nvSpPr>
          <p:spPr>
            <a:xfrm>
              <a:off x="924883" y="2000490"/>
              <a:ext cx="55091" cy="55082"/>
            </a:xfrm>
            <a:prstGeom prst="ellipse">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78" name="空心弧 77">
              <a:extLst>
                <a:ext uri="{FF2B5EF4-FFF2-40B4-BE49-F238E27FC236}">
                  <a16:creationId xmlns:a16="http://schemas.microsoft.com/office/drawing/2014/main" id="{6B14C9A7-791B-4792-9DE8-9DF5652F4E30}"/>
                </a:ext>
              </a:extLst>
            </p:cNvPr>
            <p:cNvSpPr/>
            <p:nvPr/>
          </p:nvSpPr>
          <p:spPr>
            <a:xfrm>
              <a:off x="853750" y="1937448"/>
              <a:ext cx="197357" cy="19732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79" name="空心弧 78">
              <a:extLst>
                <a:ext uri="{FF2B5EF4-FFF2-40B4-BE49-F238E27FC236}">
                  <a16:creationId xmlns:a16="http://schemas.microsoft.com/office/drawing/2014/main" id="{248F94AC-57A8-40D0-826D-F6AD229D0B92}"/>
                </a:ext>
              </a:extLst>
            </p:cNvPr>
            <p:cNvSpPr/>
            <p:nvPr/>
          </p:nvSpPr>
          <p:spPr>
            <a:xfrm>
              <a:off x="810036" y="1899064"/>
              <a:ext cx="284784" cy="284738"/>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80" name="空心弧 79">
              <a:extLst>
                <a:ext uri="{FF2B5EF4-FFF2-40B4-BE49-F238E27FC236}">
                  <a16:creationId xmlns:a16="http://schemas.microsoft.com/office/drawing/2014/main" id="{E82F9725-4799-44EC-89B1-64FE0549AA45}"/>
                </a:ext>
              </a:extLst>
            </p:cNvPr>
            <p:cNvSpPr/>
            <p:nvPr/>
          </p:nvSpPr>
          <p:spPr>
            <a:xfrm>
              <a:off x="899042" y="1971990"/>
              <a:ext cx="106773" cy="10675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75" name="梯形 74">
              <a:extLst>
                <a:ext uri="{FF2B5EF4-FFF2-40B4-BE49-F238E27FC236}">
                  <a16:creationId xmlns:a16="http://schemas.microsoft.com/office/drawing/2014/main" id="{FDA17AC5-974C-4D08-92EF-203CB8452030}"/>
                </a:ext>
              </a:extLst>
            </p:cNvPr>
            <p:cNvSpPr/>
            <p:nvPr/>
          </p:nvSpPr>
          <p:spPr>
            <a:xfrm>
              <a:off x="796759" y="2526102"/>
              <a:ext cx="311338" cy="66846"/>
            </a:xfrm>
            <a:prstGeom prst="trapezoid">
              <a:avLst>
                <a:gd name="adj" fmla="val 67035"/>
              </a:avLst>
            </a:prstGeom>
            <a:solidFill>
              <a:srgbClr val="34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grpSp>
      <p:grpSp>
        <p:nvGrpSpPr>
          <p:cNvPr id="94" name="组合 93">
            <a:extLst>
              <a:ext uri="{FF2B5EF4-FFF2-40B4-BE49-F238E27FC236}">
                <a16:creationId xmlns:a16="http://schemas.microsoft.com/office/drawing/2014/main" id="{B78314CA-B187-47D1-A3CE-33ED2EBF0F4F}"/>
              </a:ext>
            </a:extLst>
          </p:cNvPr>
          <p:cNvGrpSpPr/>
          <p:nvPr/>
        </p:nvGrpSpPr>
        <p:grpSpPr>
          <a:xfrm>
            <a:off x="938646" y="4308070"/>
            <a:ext cx="5199308" cy="216697"/>
            <a:chOff x="1051249" y="4422370"/>
            <a:chExt cx="5199308" cy="216697"/>
          </a:xfrm>
          <a:effectLst>
            <a:outerShdw blurRad="25400" algn="ctr" rotWithShape="0">
              <a:prstClr val="black"/>
            </a:outerShdw>
          </a:effectLst>
        </p:grpSpPr>
        <p:cxnSp>
          <p:nvCxnSpPr>
            <p:cNvPr id="89" name="直接连接符 88">
              <a:extLst>
                <a:ext uri="{FF2B5EF4-FFF2-40B4-BE49-F238E27FC236}">
                  <a16:creationId xmlns:a16="http://schemas.microsoft.com/office/drawing/2014/main" id="{348B2254-0FBC-4E34-8284-8D3E0956D8A8}"/>
                </a:ext>
              </a:extLst>
            </p:cNvPr>
            <p:cNvCxnSpPr>
              <a:cxnSpLocks/>
            </p:cNvCxnSpPr>
            <p:nvPr/>
          </p:nvCxnSpPr>
          <p:spPr>
            <a:xfrm flipH="1">
              <a:off x="1051249" y="4636721"/>
              <a:ext cx="49964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2FD12702-5323-49F2-A876-07E733CAE3B2}"/>
                </a:ext>
              </a:extLst>
            </p:cNvPr>
            <p:cNvCxnSpPr>
              <a:cxnSpLocks/>
            </p:cNvCxnSpPr>
            <p:nvPr/>
          </p:nvCxnSpPr>
          <p:spPr>
            <a:xfrm flipV="1">
              <a:off x="6044117" y="4422370"/>
              <a:ext cx="206440" cy="216697"/>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95" name="组合 94">
            <a:extLst>
              <a:ext uri="{FF2B5EF4-FFF2-40B4-BE49-F238E27FC236}">
                <a16:creationId xmlns:a16="http://schemas.microsoft.com/office/drawing/2014/main" id="{6772716C-2B6F-495A-A6E8-8B79F7DEA34F}"/>
              </a:ext>
            </a:extLst>
          </p:cNvPr>
          <p:cNvGrpSpPr/>
          <p:nvPr/>
        </p:nvGrpSpPr>
        <p:grpSpPr>
          <a:xfrm flipV="1">
            <a:off x="938646" y="2771215"/>
            <a:ext cx="4641185" cy="216697"/>
            <a:chOff x="1609372" y="4422370"/>
            <a:chExt cx="4641185" cy="216697"/>
          </a:xfrm>
          <a:effectLst>
            <a:outerShdw blurRad="25400" algn="ctr" rotWithShape="0">
              <a:prstClr val="black"/>
            </a:outerShdw>
          </a:effectLst>
        </p:grpSpPr>
        <p:cxnSp>
          <p:nvCxnSpPr>
            <p:cNvPr id="96" name="直接连接符 95">
              <a:extLst>
                <a:ext uri="{FF2B5EF4-FFF2-40B4-BE49-F238E27FC236}">
                  <a16:creationId xmlns:a16="http://schemas.microsoft.com/office/drawing/2014/main" id="{A15C03ED-B79D-4599-9629-E70CF89AB198}"/>
                </a:ext>
              </a:extLst>
            </p:cNvPr>
            <p:cNvCxnSpPr>
              <a:cxnSpLocks/>
            </p:cNvCxnSpPr>
            <p:nvPr/>
          </p:nvCxnSpPr>
          <p:spPr>
            <a:xfrm flipH="1" flipV="1">
              <a:off x="1609372" y="4636721"/>
              <a:ext cx="44383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F34759E6-EB32-4BEC-B55D-452952DE6E0D}"/>
                </a:ext>
              </a:extLst>
            </p:cNvPr>
            <p:cNvCxnSpPr>
              <a:cxnSpLocks/>
            </p:cNvCxnSpPr>
            <p:nvPr/>
          </p:nvCxnSpPr>
          <p:spPr>
            <a:xfrm flipV="1">
              <a:off x="6044117" y="4422370"/>
              <a:ext cx="206440" cy="216697"/>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99" name="组合 98">
            <a:extLst>
              <a:ext uri="{FF2B5EF4-FFF2-40B4-BE49-F238E27FC236}">
                <a16:creationId xmlns:a16="http://schemas.microsoft.com/office/drawing/2014/main" id="{9175BF5A-5D53-459C-ABB4-2C128A0135A9}"/>
              </a:ext>
            </a:extLst>
          </p:cNvPr>
          <p:cNvGrpSpPr/>
          <p:nvPr/>
        </p:nvGrpSpPr>
        <p:grpSpPr>
          <a:xfrm>
            <a:off x="938646" y="1981265"/>
            <a:ext cx="926430" cy="787917"/>
            <a:chOff x="796759" y="1899064"/>
            <a:chExt cx="926430" cy="787917"/>
          </a:xfrm>
        </p:grpSpPr>
        <p:pic>
          <p:nvPicPr>
            <p:cNvPr id="100" name="图片 99">
              <a:extLst>
                <a:ext uri="{FF2B5EF4-FFF2-40B4-BE49-F238E27FC236}">
                  <a16:creationId xmlns:a16="http://schemas.microsoft.com/office/drawing/2014/main" id="{BF4D4FA6-F1FD-4295-B4C2-6700409A6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511" y="2246006"/>
              <a:ext cx="427678" cy="440975"/>
            </a:xfrm>
            <a:prstGeom prst="rect">
              <a:avLst/>
            </a:prstGeom>
          </p:spPr>
        </p:pic>
        <p:cxnSp>
          <p:nvCxnSpPr>
            <p:cNvPr id="101" name="连接符: 曲线 100">
              <a:extLst>
                <a:ext uri="{FF2B5EF4-FFF2-40B4-BE49-F238E27FC236}">
                  <a16:creationId xmlns:a16="http://schemas.microsoft.com/office/drawing/2014/main" id="{0889186C-7EEC-4BA4-AB24-56AD702E7FCB}"/>
                </a:ext>
              </a:extLst>
            </p:cNvPr>
            <p:cNvCxnSpPr>
              <a:cxnSpLocks/>
            </p:cNvCxnSpPr>
            <p:nvPr/>
          </p:nvCxnSpPr>
          <p:spPr>
            <a:xfrm flipV="1">
              <a:off x="1078917" y="2466494"/>
              <a:ext cx="246397" cy="93031"/>
            </a:xfrm>
            <a:prstGeom prst="curvedConnector3">
              <a:avLst/>
            </a:prstGeom>
            <a:ln>
              <a:solidFill>
                <a:srgbClr val="37BBEF"/>
              </a:solidFill>
              <a:tailEnd type="none"/>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D288020D-2676-4178-850E-564CC15F8B1A}"/>
                </a:ext>
              </a:extLst>
            </p:cNvPr>
            <p:cNvGrpSpPr/>
            <p:nvPr/>
          </p:nvGrpSpPr>
          <p:grpSpPr>
            <a:xfrm>
              <a:off x="855608" y="2068033"/>
              <a:ext cx="193639" cy="479031"/>
              <a:chOff x="1206927" y="3761125"/>
              <a:chExt cx="621873" cy="1538654"/>
            </a:xfrm>
          </p:grpSpPr>
          <p:sp>
            <p:nvSpPr>
              <p:cNvPr id="108" name="梯形 107">
                <a:extLst>
                  <a:ext uri="{FF2B5EF4-FFF2-40B4-BE49-F238E27FC236}">
                    <a16:creationId xmlns:a16="http://schemas.microsoft.com/office/drawing/2014/main" id="{5A19F504-A833-48B1-8948-E5AD5BEF0383}"/>
                  </a:ext>
                </a:extLst>
              </p:cNvPr>
              <p:cNvSpPr/>
              <p:nvPr/>
            </p:nvSpPr>
            <p:spPr>
              <a:xfrm>
                <a:off x="1366838" y="4454500"/>
                <a:ext cx="309562"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09" name="梯形 108">
                <a:extLst>
                  <a:ext uri="{FF2B5EF4-FFF2-40B4-BE49-F238E27FC236}">
                    <a16:creationId xmlns:a16="http://schemas.microsoft.com/office/drawing/2014/main" id="{4B9E24E9-1E96-43DE-BEBB-4C10FDAE36FF}"/>
                  </a:ext>
                </a:extLst>
              </p:cNvPr>
              <p:cNvSpPr/>
              <p:nvPr/>
            </p:nvSpPr>
            <p:spPr>
              <a:xfrm>
                <a:off x="1309687" y="4884827"/>
                <a:ext cx="428625"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10" name="平行四边形 109">
                <a:extLst>
                  <a:ext uri="{FF2B5EF4-FFF2-40B4-BE49-F238E27FC236}">
                    <a16:creationId xmlns:a16="http://schemas.microsoft.com/office/drawing/2014/main" id="{FD24D725-DE96-4AEB-BD9F-6A8C4C2FAE1A}"/>
                  </a:ext>
                </a:extLst>
              </p:cNvPr>
              <p:cNvSpPr/>
              <p:nvPr/>
            </p:nvSpPr>
            <p:spPr>
              <a:xfrm>
                <a:off x="1206927"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11" name="平行四边形 110">
                <a:extLst>
                  <a:ext uri="{FF2B5EF4-FFF2-40B4-BE49-F238E27FC236}">
                    <a16:creationId xmlns:a16="http://schemas.microsoft.com/office/drawing/2014/main" id="{2BCF1635-B4BD-42A2-9620-8313ED0DCD53}"/>
                  </a:ext>
                </a:extLst>
              </p:cNvPr>
              <p:cNvSpPr/>
              <p:nvPr/>
            </p:nvSpPr>
            <p:spPr>
              <a:xfrm flipH="1">
                <a:off x="1485900"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grpSp>
        <p:sp>
          <p:nvSpPr>
            <p:cNvPr id="103" name="椭圆 102">
              <a:extLst>
                <a:ext uri="{FF2B5EF4-FFF2-40B4-BE49-F238E27FC236}">
                  <a16:creationId xmlns:a16="http://schemas.microsoft.com/office/drawing/2014/main" id="{0A32A972-0660-474F-8836-1201E1B64667}"/>
                </a:ext>
              </a:extLst>
            </p:cNvPr>
            <p:cNvSpPr/>
            <p:nvPr/>
          </p:nvSpPr>
          <p:spPr>
            <a:xfrm>
              <a:off x="924883" y="2000490"/>
              <a:ext cx="55091" cy="55082"/>
            </a:xfrm>
            <a:prstGeom prst="ellipse">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04" name="空心弧 103">
              <a:extLst>
                <a:ext uri="{FF2B5EF4-FFF2-40B4-BE49-F238E27FC236}">
                  <a16:creationId xmlns:a16="http://schemas.microsoft.com/office/drawing/2014/main" id="{268E30E5-040B-45B9-9E52-72C3F531319B}"/>
                </a:ext>
              </a:extLst>
            </p:cNvPr>
            <p:cNvSpPr/>
            <p:nvPr/>
          </p:nvSpPr>
          <p:spPr>
            <a:xfrm>
              <a:off x="853750" y="1937448"/>
              <a:ext cx="197357" cy="19732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05" name="空心弧 104">
              <a:extLst>
                <a:ext uri="{FF2B5EF4-FFF2-40B4-BE49-F238E27FC236}">
                  <a16:creationId xmlns:a16="http://schemas.microsoft.com/office/drawing/2014/main" id="{E6F96C5D-B7F0-4F9B-864A-CFAF084190D4}"/>
                </a:ext>
              </a:extLst>
            </p:cNvPr>
            <p:cNvSpPr/>
            <p:nvPr/>
          </p:nvSpPr>
          <p:spPr>
            <a:xfrm>
              <a:off x="810036" y="1899064"/>
              <a:ext cx="284784" cy="284738"/>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06" name="空心弧 105">
              <a:extLst>
                <a:ext uri="{FF2B5EF4-FFF2-40B4-BE49-F238E27FC236}">
                  <a16:creationId xmlns:a16="http://schemas.microsoft.com/office/drawing/2014/main" id="{9AB2CEB5-A948-4215-997C-80793AD57B32}"/>
                </a:ext>
              </a:extLst>
            </p:cNvPr>
            <p:cNvSpPr/>
            <p:nvPr/>
          </p:nvSpPr>
          <p:spPr>
            <a:xfrm>
              <a:off x="899042" y="1971990"/>
              <a:ext cx="106773" cy="10675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07" name="梯形 106">
              <a:extLst>
                <a:ext uri="{FF2B5EF4-FFF2-40B4-BE49-F238E27FC236}">
                  <a16:creationId xmlns:a16="http://schemas.microsoft.com/office/drawing/2014/main" id="{5E3D3F9D-F69B-4F0E-ADFA-B7F6E0EBB7AC}"/>
                </a:ext>
              </a:extLst>
            </p:cNvPr>
            <p:cNvSpPr/>
            <p:nvPr/>
          </p:nvSpPr>
          <p:spPr>
            <a:xfrm>
              <a:off x="796759" y="2526102"/>
              <a:ext cx="311338" cy="66846"/>
            </a:xfrm>
            <a:prstGeom prst="trapezoid">
              <a:avLst>
                <a:gd name="adj" fmla="val 67035"/>
              </a:avLst>
            </a:prstGeom>
            <a:solidFill>
              <a:srgbClr val="34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grpSp>
      <p:grpSp>
        <p:nvGrpSpPr>
          <p:cNvPr id="112" name="组合 111">
            <a:extLst>
              <a:ext uri="{FF2B5EF4-FFF2-40B4-BE49-F238E27FC236}">
                <a16:creationId xmlns:a16="http://schemas.microsoft.com/office/drawing/2014/main" id="{98D7A4DB-E55E-4CAF-B1EB-74CA27B9026E}"/>
              </a:ext>
            </a:extLst>
          </p:cNvPr>
          <p:cNvGrpSpPr/>
          <p:nvPr/>
        </p:nvGrpSpPr>
        <p:grpSpPr>
          <a:xfrm>
            <a:off x="938646" y="5039449"/>
            <a:ext cx="926430" cy="787917"/>
            <a:chOff x="796759" y="1899064"/>
            <a:chExt cx="926430" cy="787917"/>
          </a:xfrm>
        </p:grpSpPr>
        <p:pic>
          <p:nvPicPr>
            <p:cNvPr id="113" name="图片 112">
              <a:extLst>
                <a:ext uri="{FF2B5EF4-FFF2-40B4-BE49-F238E27FC236}">
                  <a16:creationId xmlns:a16="http://schemas.microsoft.com/office/drawing/2014/main" id="{FE764C45-BCC2-4B12-9D3A-AA2DCE23A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511" y="2246006"/>
              <a:ext cx="427678" cy="440975"/>
            </a:xfrm>
            <a:prstGeom prst="rect">
              <a:avLst/>
            </a:prstGeom>
          </p:spPr>
        </p:pic>
        <p:cxnSp>
          <p:nvCxnSpPr>
            <p:cNvPr id="114" name="连接符: 曲线 113">
              <a:extLst>
                <a:ext uri="{FF2B5EF4-FFF2-40B4-BE49-F238E27FC236}">
                  <a16:creationId xmlns:a16="http://schemas.microsoft.com/office/drawing/2014/main" id="{4634F9DD-E2E9-4C61-9813-E90021F5B5ED}"/>
                </a:ext>
              </a:extLst>
            </p:cNvPr>
            <p:cNvCxnSpPr>
              <a:cxnSpLocks/>
            </p:cNvCxnSpPr>
            <p:nvPr/>
          </p:nvCxnSpPr>
          <p:spPr>
            <a:xfrm flipV="1">
              <a:off x="1078917" y="2466494"/>
              <a:ext cx="246397" cy="93031"/>
            </a:xfrm>
            <a:prstGeom prst="curvedConnector3">
              <a:avLst/>
            </a:prstGeom>
            <a:ln>
              <a:solidFill>
                <a:srgbClr val="37BBEF"/>
              </a:solidFill>
              <a:tailEnd type="none"/>
            </a:ln>
          </p:spPr>
          <p:style>
            <a:lnRef idx="1">
              <a:schemeClr val="accent1"/>
            </a:lnRef>
            <a:fillRef idx="0">
              <a:schemeClr val="accent1"/>
            </a:fillRef>
            <a:effectRef idx="0">
              <a:schemeClr val="accent1"/>
            </a:effectRef>
            <a:fontRef idx="minor">
              <a:schemeClr val="tx1"/>
            </a:fontRef>
          </p:style>
        </p:cxnSp>
        <p:grpSp>
          <p:nvGrpSpPr>
            <p:cNvPr id="115" name="组合 114">
              <a:extLst>
                <a:ext uri="{FF2B5EF4-FFF2-40B4-BE49-F238E27FC236}">
                  <a16:creationId xmlns:a16="http://schemas.microsoft.com/office/drawing/2014/main" id="{28300EE7-0CDA-40C7-A456-00228A054673}"/>
                </a:ext>
              </a:extLst>
            </p:cNvPr>
            <p:cNvGrpSpPr/>
            <p:nvPr/>
          </p:nvGrpSpPr>
          <p:grpSpPr>
            <a:xfrm>
              <a:off x="855608" y="2068033"/>
              <a:ext cx="193639" cy="479031"/>
              <a:chOff x="1206927" y="3761125"/>
              <a:chExt cx="621873" cy="1538654"/>
            </a:xfrm>
          </p:grpSpPr>
          <p:sp>
            <p:nvSpPr>
              <p:cNvPr id="121" name="梯形 120">
                <a:extLst>
                  <a:ext uri="{FF2B5EF4-FFF2-40B4-BE49-F238E27FC236}">
                    <a16:creationId xmlns:a16="http://schemas.microsoft.com/office/drawing/2014/main" id="{FC539217-60AA-414E-8D51-50F837E09272}"/>
                  </a:ext>
                </a:extLst>
              </p:cNvPr>
              <p:cNvSpPr/>
              <p:nvPr/>
            </p:nvSpPr>
            <p:spPr>
              <a:xfrm>
                <a:off x="1366838" y="4454500"/>
                <a:ext cx="309562"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22" name="梯形 121">
                <a:extLst>
                  <a:ext uri="{FF2B5EF4-FFF2-40B4-BE49-F238E27FC236}">
                    <a16:creationId xmlns:a16="http://schemas.microsoft.com/office/drawing/2014/main" id="{F3CA9007-D658-4523-9A5B-7F01401FB41F}"/>
                  </a:ext>
                </a:extLst>
              </p:cNvPr>
              <p:cNvSpPr/>
              <p:nvPr/>
            </p:nvSpPr>
            <p:spPr>
              <a:xfrm>
                <a:off x="1309687" y="4884827"/>
                <a:ext cx="428625"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23" name="平行四边形 122">
                <a:extLst>
                  <a:ext uri="{FF2B5EF4-FFF2-40B4-BE49-F238E27FC236}">
                    <a16:creationId xmlns:a16="http://schemas.microsoft.com/office/drawing/2014/main" id="{8872CCF7-50A4-4AAF-8BDC-7040D01E72F9}"/>
                  </a:ext>
                </a:extLst>
              </p:cNvPr>
              <p:cNvSpPr/>
              <p:nvPr/>
            </p:nvSpPr>
            <p:spPr>
              <a:xfrm>
                <a:off x="1206927"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24" name="平行四边形 123">
                <a:extLst>
                  <a:ext uri="{FF2B5EF4-FFF2-40B4-BE49-F238E27FC236}">
                    <a16:creationId xmlns:a16="http://schemas.microsoft.com/office/drawing/2014/main" id="{18986A54-CA81-4244-8E16-6A5A49B29239}"/>
                  </a:ext>
                </a:extLst>
              </p:cNvPr>
              <p:cNvSpPr/>
              <p:nvPr/>
            </p:nvSpPr>
            <p:spPr>
              <a:xfrm flipH="1">
                <a:off x="1485900"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grpSp>
        <p:sp>
          <p:nvSpPr>
            <p:cNvPr id="116" name="椭圆 115">
              <a:extLst>
                <a:ext uri="{FF2B5EF4-FFF2-40B4-BE49-F238E27FC236}">
                  <a16:creationId xmlns:a16="http://schemas.microsoft.com/office/drawing/2014/main" id="{7736BE12-C595-49E1-9148-65A11D6D9659}"/>
                </a:ext>
              </a:extLst>
            </p:cNvPr>
            <p:cNvSpPr/>
            <p:nvPr/>
          </p:nvSpPr>
          <p:spPr>
            <a:xfrm>
              <a:off x="924883" y="2000490"/>
              <a:ext cx="55091" cy="55082"/>
            </a:xfrm>
            <a:prstGeom prst="ellipse">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17" name="空心弧 116">
              <a:extLst>
                <a:ext uri="{FF2B5EF4-FFF2-40B4-BE49-F238E27FC236}">
                  <a16:creationId xmlns:a16="http://schemas.microsoft.com/office/drawing/2014/main" id="{5D536C55-64CD-4781-821E-99845B8436DB}"/>
                </a:ext>
              </a:extLst>
            </p:cNvPr>
            <p:cNvSpPr/>
            <p:nvPr/>
          </p:nvSpPr>
          <p:spPr>
            <a:xfrm>
              <a:off x="853750" y="1937448"/>
              <a:ext cx="197357" cy="19732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18" name="空心弧 117">
              <a:extLst>
                <a:ext uri="{FF2B5EF4-FFF2-40B4-BE49-F238E27FC236}">
                  <a16:creationId xmlns:a16="http://schemas.microsoft.com/office/drawing/2014/main" id="{C0C83F01-8F19-4AA9-9408-70F76F3584AB}"/>
                </a:ext>
              </a:extLst>
            </p:cNvPr>
            <p:cNvSpPr/>
            <p:nvPr/>
          </p:nvSpPr>
          <p:spPr>
            <a:xfrm>
              <a:off x="810036" y="1899064"/>
              <a:ext cx="284784" cy="284738"/>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19" name="空心弧 118">
              <a:extLst>
                <a:ext uri="{FF2B5EF4-FFF2-40B4-BE49-F238E27FC236}">
                  <a16:creationId xmlns:a16="http://schemas.microsoft.com/office/drawing/2014/main" id="{648A169B-7937-42B8-8F35-BCA5B1C40D94}"/>
                </a:ext>
              </a:extLst>
            </p:cNvPr>
            <p:cNvSpPr/>
            <p:nvPr/>
          </p:nvSpPr>
          <p:spPr>
            <a:xfrm>
              <a:off x="899042" y="1971990"/>
              <a:ext cx="106773" cy="10675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sp>
          <p:nvSpPr>
            <p:cNvPr id="120" name="梯形 119">
              <a:extLst>
                <a:ext uri="{FF2B5EF4-FFF2-40B4-BE49-F238E27FC236}">
                  <a16:creationId xmlns:a16="http://schemas.microsoft.com/office/drawing/2014/main" id="{F05124BC-1A72-42D8-80CF-51174CF4C841}"/>
                </a:ext>
              </a:extLst>
            </p:cNvPr>
            <p:cNvSpPr/>
            <p:nvPr/>
          </p:nvSpPr>
          <p:spPr>
            <a:xfrm>
              <a:off x="796759" y="2526102"/>
              <a:ext cx="311338" cy="66846"/>
            </a:xfrm>
            <a:prstGeom prst="trapezoid">
              <a:avLst>
                <a:gd name="adj" fmla="val 67035"/>
              </a:avLst>
            </a:prstGeom>
            <a:solidFill>
              <a:srgbClr val="34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latin typeface="+mn-ea"/>
              </a:endParaRPr>
            </a:p>
          </p:txBody>
        </p:sp>
      </p:grpSp>
      <p:grpSp>
        <p:nvGrpSpPr>
          <p:cNvPr id="125" name="组合 124">
            <a:extLst>
              <a:ext uri="{FF2B5EF4-FFF2-40B4-BE49-F238E27FC236}">
                <a16:creationId xmlns:a16="http://schemas.microsoft.com/office/drawing/2014/main" id="{9E446D4E-2BF2-4E8B-8C97-32904DE5FC53}"/>
              </a:ext>
            </a:extLst>
          </p:cNvPr>
          <p:cNvGrpSpPr/>
          <p:nvPr/>
        </p:nvGrpSpPr>
        <p:grpSpPr>
          <a:xfrm>
            <a:off x="938646" y="5353803"/>
            <a:ext cx="4703763" cy="466008"/>
            <a:chOff x="1051250" y="4173060"/>
            <a:chExt cx="4703763" cy="466008"/>
          </a:xfrm>
          <a:effectLst>
            <a:outerShdw blurRad="25400" algn="ctr" rotWithShape="0">
              <a:prstClr val="black"/>
            </a:outerShdw>
          </a:effectLst>
        </p:grpSpPr>
        <p:cxnSp>
          <p:nvCxnSpPr>
            <p:cNvPr id="126" name="直接连接符 125">
              <a:extLst>
                <a:ext uri="{FF2B5EF4-FFF2-40B4-BE49-F238E27FC236}">
                  <a16:creationId xmlns:a16="http://schemas.microsoft.com/office/drawing/2014/main" id="{586A4676-B4A6-4ECD-A3BC-24410336E1F9}"/>
                </a:ext>
              </a:extLst>
            </p:cNvPr>
            <p:cNvCxnSpPr>
              <a:cxnSpLocks/>
            </p:cNvCxnSpPr>
            <p:nvPr/>
          </p:nvCxnSpPr>
          <p:spPr>
            <a:xfrm flipH="1">
              <a:off x="1051250" y="4636721"/>
              <a:ext cx="42597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79A4F158-EFEA-46DE-B5D5-E8BBF7D65F18}"/>
                </a:ext>
              </a:extLst>
            </p:cNvPr>
            <p:cNvCxnSpPr>
              <a:cxnSpLocks/>
            </p:cNvCxnSpPr>
            <p:nvPr/>
          </p:nvCxnSpPr>
          <p:spPr>
            <a:xfrm flipV="1">
              <a:off x="5311063" y="4173060"/>
              <a:ext cx="443950" cy="46600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147" name="组合 146">
            <a:extLst>
              <a:ext uri="{FF2B5EF4-FFF2-40B4-BE49-F238E27FC236}">
                <a16:creationId xmlns:a16="http://schemas.microsoft.com/office/drawing/2014/main" id="{3832B7D7-5366-4C1D-86ED-1960F7B8A91A}"/>
              </a:ext>
            </a:extLst>
          </p:cNvPr>
          <p:cNvGrpSpPr/>
          <p:nvPr/>
        </p:nvGrpSpPr>
        <p:grpSpPr>
          <a:xfrm flipH="1" flipV="1">
            <a:off x="7304315" y="3647741"/>
            <a:ext cx="3564634" cy="466008"/>
            <a:chOff x="2195124" y="4173060"/>
            <a:chExt cx="3564634" cy="466008"/>
          </a:xfrm>
          <a:effectLst>
            <a:outerShdw blurRad="25400" algn="ctr" rotWithShape="0">
              <a:prstClr val="black"/>
            </a:outerShdw>
          </a:effectLst>
        </p:grpSpPr>
        <p:cxnSp>
          <p:nvCxnSpPr>
            <p:cNvPr id="148" name="直接连接符 147">
              <a:extLst>
                <a:ext uri="{FF2B5EF4-FFF2-40B4-BE49-F238E27FC236}">
                  <a16:creationId xmlns:a16="http://schemas.microsoft.com/office/drawing/2014/main" id="{A9CECD6F-54B6-4A7C-BC08-F11F58973430}"/>
                </a:ext>
              </a:extLst>
            </p:cNvPr>
            <p:cNvCxnSpPr>
              <a:cxnSpLocks/>
            </p:cNvCxnSpPr>
            <p:nvPr/>
          </p:nvCxnSpPr>
          <p:spPr>
            <a:xfrm flipH="1" flipV="1">
              <a:off x="2195124" y="4636721"/>
              <a:ext cx="312270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34684E28-8BAD-4339-9D96-13CBAD12709C}"/>
                </a:ext>
              </a:extLst>
            </p:cNvPr>
            <p:cNvCxnSpPr>
              <a:cxnSpLocks/>
            </p:cNvCxnSpPr>
            <p:nvPr/>
          </p:nvCxnSpPr>
          <p:spPr>
            <a:xfrm flipV="1">
              <a:off x="5315808" y="4173060"/>
              <a:ext cx="443950" cy="46600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151" name="组合 150">
            <a:extLst>
              <a:ext uri="{FF2B5EF4-FFF2-40B4-BE49-F238E27FC236}">
                <a16:creationId xmlns:a16="http://schemas.microsoft.com/office/drawing/2014/main" id="{B87422F1-C24E-4AD9-A5FF-4E102A21556A}"/>
              </a:ext>
            </a:extLst>
          </p:cNvPr>
          <p:cNvGrpSpPr/>
          <p:nvPr/>
        </p:nvGrpSpPr>
        <p:grpSpPr>
          <a:xfrm flipH="1">
            <a:off x="9942519" y="2846535"/>
            <a:ext cx="926430" cy="787917"/>
            <a:chOff x="796759" y="1899064"/>
            <a:chExt cx="926430" cy="787917"/>
          </a:xfrm>
        </p:grpSpPr>
        <p:pic>
          <p:nvPicPr>
            <p:cNvPr id="152" name="图片 151">
              <a:extLst>
                <a:ext uri="{FF2B5EF4-FFF2-40B4-BE49-F238E27FC236}">
                  <a16:creationId xmlns:a16="http://schemas.microsoft.com/office/drawing/2014/main" id="{C0FF4687-5994-4898-8A87-B755B6910F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511" y="2246006"/>
              <a:ext cx="427678" cy="440975"/>
            </a:xfrm>
            <a:prstGeom prst="rect">
              <a:avLst/>
            </a:prstGeom>
          </p:spPr>
        </p:pic>
        <p:cxnSp>
          <p:nvCxnSpPr>
            <p:cNvPr id="153" name="连接符: 曲线 152">
              <a:extLst>
                <a:ext uri="{FF2B5EF4-FFF2-40B4-BE49-F238E27FC236}">
                  <a16:creationId xmlns:a16="http://schemas.microsoft.com/office/drawing/2014/main" id="{0391E779-7B07-44E9-9EC8-7195A0A625E2}"/>
                </a:ext>
              </a:extLst>
            </p:cNvPr>
            <p:cNvCxnSpPr>
              <a:cxnSpLocks/>
            </p:cNvCxnSpPr>
            <p:nvPr/>
          </p:nvCxnSpPr>
          <p:spPr>
            <a:xfrm flipV="1">
              <a:off x="1078917" y="2466494"/>
              <a:ext cx="246397" cy="93031"/>
            </a:xfrm>
            <a:prstGeom prst="curvedConnector3">
              <a:avLst/>
            </a:prstGeom>
            <a:ln>
              <a:solidFill>
                <a:srgbClr val="37BBEF"/>
              </a:solidFill>
              <a:tailEnd type="none"/>
            </a:ln>
          </p:spPr>
          <p:style>
            <a:lnRef idx="1">
              <a:schemeClr val="accent1"/>
            </a:lnRef>
            <a:fillRef idx="0">
              <a:schemeClr val="accent1"/>
            </a:fillRef>
            <a:effectRef idx="0">
              <a:schemeClr val="accent1"/>
            </a:effectRef>
            <a:fontRef idx="minor">
              <a:schemeClr val="tx1"/>
            </a:fontRef>
          </p:style>
        </p:cxnSp>
        <p:grpSp>
          <p:nvGrpSpPr>
            <p:cNvPr id="154" name="组合 153">
              <a:extLst>
                <a:ext uri="{FF2B5EF4-FFF2-40B4-BE49-F238E27FC236}">
                  <a16:creationId xmlns:a16="http://schemas.microsoft.com/office/drawing/2014/main" id="{8F467DAA-F52B-4F27-91F6-D68D655B7898}"/>
                </a:ext>
              </a:extLst>
            </p:cNvPr>
            <p:cNvGrpSpPr/>
            <p:nvPr/>
          </p:nvGrpSpPr>
          <p:grpSpPr>
            <a:xfrm>
              <a:off x="855608" y="2068033"/>
              <a:ext cx="193639" cy="479031"/>
              <a:chOff x="1206927" y="3761125"/>
              <a:chExt cx="621873" cy="1538654"/>
            </a:xfrm>
          </p:grpSpPr>
          <p:sp>
            <p:nvSpPr>
              <p:cNvPr id="160" name="梯形 159">
                <a:extLst>
                  <a:ext uri="{FF2B5EF4-FFF2-40B4-BE49-F238E27FC236}">
                    <a16:creationId xmlns:a16="http://schemas.microsoft.com/office/drawing/2014/main" id="{43FA48AE-12F8-472F-8DE8-300AE145DA50}"/>
                  </a:ext>
                </a:extLst>
              </p:cNvPr>
              <p:cNvSpPr/>
              <p:nvPr/>
            </p:nvSpPr>
            <p:spPr>
              <a:xfrm>
                <a:off x="1366838" y="4454500"/>
                <a:ext cx="309562"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61" name="梯形 160">
                <a:extLst>
                  <a:ext uri="{FF2B5EF4-FFF2-40B4-BE49-F238E27FC236}">
                    <a16:creationId xmlns:a16="http://schemas.microsoft.com/office/drawing/2014/main" id="{3250D2EA-D2E2-430D-A156-8BE6440DFFBA}"/>
                  </a:ext>
                </a:extLst>
              </p:cNvPr>
              <p:cNvSpPr/>
              <p:nvPr/>
            </p:nvSpPr>
            <p:spPr>
              <a:xfrm>
                <a:off x="1309687" y="4884827"/>
                <a:ext cx="428625"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62" name="平行四边形 161">
                <a:extLst>
                  <a:ext uri="{FF2B5EF4-FFF2-40B4-BE49-F238E27FC236}">
                    <a16:creationId xmlns:a16="http://schemas.microsoft.com/office/drawing/2014/main" id="{8896D391-C8DD-4BC5-BBBB-83784C563217}"/>
                  </a:ext>
                </a:extLst>
              </p:cNvPr>
              <p:cNvSpPr/>
              <p:nvPr/>
            </p:nvSpPr>
            <p:spPr>
              <a:xfrm>
                <a:off x="1206927"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63" name="平行四边形 162">
                <a:extLst>
                  <a:ext uri="{FF2B5EF4-FFF2-40B4-BE49-F238E27FC236}">
                    <a16:creationId xmlns:a16="http://schemas.microsoft.com/office/drawing/2014/main" id="{D2724989-D8F2-4975-BB73-17ECFAC5CF94}"/>
                  </a:ext>
                </a:extLst>
              </p:cNvPr>
              <p:cNvSpPr/>
              <p:nvPr/>
            </p:nvSpPr>
            <p:spPr>
              <a:xfrm flipH="1">
                <a:off x="1485900"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grpSp>
        <p:sp>
          <p:nvSpPr>
            <p:cNvPr id="155" name="椭圆 154">
              <a:extLst>
                <a:ext uri="{FF2B5EF4-FFF2-40B4-BE49-F238E27FC236}">
                  <a16:creationId xmlns:a16="http://schemas.microsoft.com/office/drawing/2014/main" id="{303AEA04-3825-4D0B-9FC0-9DA39EB968A8}"/>
                </a:ext>
              </a:extLst>
            </p:cNvPr>
            <p:cNvSpPr/>
            <p:nvPr/>
          </p:nvSpPr>
          <p:spPr>
            <a:xfrm>
              <a:off x="924883" y="2000490"/>
              <a:ext cx="55091" cy="55082"/>
            </a:xfrm>
            <a:prstGeom prst="ellipse">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56" name="空心弧 155">
              <a:extLst>
                <a:ext uri="{FF2B5EF4-FFF2-40B4-BE49-F238E27FC236}">
                  <a16:creationId xmlns:a16="http://schemas.microsoft.com/office/drawing/2014/main" id="{27A96B7A-386A-4EE3-BAF6-29FC89F4FF78}"/>
                </a:ext>
              </a:extLst>
            </p:cNvPr>
            <p:cNvSpPr/>
            <p:nvPr/>
          </p:nvSpPr>
          <p:spPr>
            <a:xfrm>
              <a:off x="853750" y="1937448"/>
              <a:ext cx="197357" cy="19732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57" name="空心弧 156">
              <a:extLst>
                <a:ext uri="{FF2B5EF4-FFF2-40B4-BE49-F238E27FC236}">
                  <a16:creationId xmlns:a16="http://schemas.microsoft.com/office/drawing/2014/main" id="{D6EE6812-6551-47B1-9CA9-B0953EB4EC9F}"/>
                </a:ext>
              </a:extLst>
            </p:cNvPr>
            <p:cNvSpPr/>
            <p:nvPr/>
          </p:nvSpPr>
          <p:spPr>
            <a:xfrm>
              <a:off x="810036" y="1899064"/>
              <a:ext cx="284784" cy="284738"/>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58" name="空心弧 157">
              <a:extLst>
                <a:ext uri="{FF2B5EF4-FFF2-40B4-BE49-F238E27FC236}">
                  <a16:creationId xmlns:a16="http://schemas.microsoft.com/office/drawing/2014/main" id="{30D2708A-0ED4-4476-B642-54C445E7512A}"/>
                </a:ext>
              </a:extLst>
            </p:cNvPr>
            <p:cNvSpPr/>
            <p:nvPr/>
          </p:nvSpPr>
          <p:spPr>
            <a:xfrm>
              <a:off x="899042" y="1971990"/>
              <a:ext cx="106773" cy="106755"/>
            </a:xfrm>
            <a:prstGeom prst="blockArc">
              <a:avLst>
                <a:gd name="adj1" fmla="val 10800000"/>
                <a:gd name="adj2" fmla="val 21597693"/>
                <a:gd name="adj3" fmla="val 690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sp>
          <p:nvSpPr>
            <p:cNvPr id="159" name="梯形 158">
              <a:extLst>
                <a:ext uri="{FF2B5EF4-FFF2-40B4-BE49-F238E27FC236}">
                  <a16:creationId xmlns:a16="http://schemas.microsoft.com/office/drawing/2014/main" id="{6D4B7C0F-CBF4-4416-9CE9-5D926EDE21EF}"/>
                </a:ext>
              </a:extLst>
            </p:cNvPr>
            <p:cNvSpPr/>
            <p:nvPr/>
          </p:nvSpPr>
          <p:spPr>
            <a:xfrm>
              <a:off x="796759" y="2526102"/>
              <a:ext cx="311338" cy="66846"/>
            </a:xfrm>
            <a:prstGeom prst="trapezoid">
              <a:avLst>
                <a:gd name="adj" fmla="val 67035"/>
              </a:avLst>
            </a:prstGeom>
            <a:solidFill>
              <a:srgbClr val="34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tx1"/>
                </a:solidFill>
                <a:latin typeface="+mn-ea"/>
              </a:endParaRPr>
            </a:p>
          </p:txBody>
        </p:sp>
      </p:grpSp>
      <p:sp>
        <p:nvSpPr>
          <p:cNvPr id="165" name="矩形 164">
            <a:extLst>
              <a:ext uri="{FF2B5EF4-FFF2-40B4-BE49-F238E27FC236}">
                <a16:creationId xmlns:a16="http://schemas.microsoft.com/office/drawing/2014/main" id="{4EEF92AF-37AD-4D5C-BC6D-593F81C9B70D}"/>
              </a:ext>
            </a:extLst>
          </p:cNvPr>
          <p:cNvSpPr/>
          <p:nvPr/>
        </p:nvSpPr>
        <p:spPr>
          <a:xfrm>
            <a:off x="863257" y="2766882"/>
            <a:ext cx="928288"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张掖站</a:t>
            </a:r>
          </a:p>
        </p:txBody>
      </p:sp>
      <p:sp>
        <p:nvSpPr>
          <p:cNvPr id="166" name="矩形 165">
            <a:extLst>
              <a:ext uri="{FF2B5EF4-FFF2-40B4-BE49-F238E27FC236}">
                <a16:creationId xmlns:a16="http://schemas.microsoft.com/office/drawing/2014/main" id="{50F1DB5D-F5EA-42F2-B70C-285D7C35C1DB}"/>
              </a:ext>
            </a:extLst>
          </p:cNvPr>
          <p:cNvSpPr/>
          <p:nvPr/>
        </p:nvSpPr>
        <p:spPr>
          <a:xfrm>
            <a:off x="856921" y="4514310"/>
            <a:ext cx="928288"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乐山站</a:t>
            </a:r>
          </a:p>
        </p:txBody>
      </p:sp>
      <p:sp>
        <p:nvSpPr>
          <p:cNvPr id="167" name="矩形 166">
            <a:extLst>
              <a:ext uri="{FF2B5EF4-FFF2-40B4-BE49-F238E27FC236}">
                <a16:creationId xmlns:a16="http://schemas.microsoft.com/office/drawing/2014/main" id="{BBA5A739-ADD1-418A-8769-7B9667B9D9FC}"/>
              </a:ext>
            </a:extLst>
          </p:cNvPr>
          <p:cNvSpPr/>
          <p:nvPr/>
        </p:nvSpPr>
        <p:spPr>
          <a:xfrm>
            <a:off x="856921" y="5844624"/>
            <a:ext cx="1656236"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普洱站、腾冲站</a:t>
            </a:r>
          </a:p>
        </p:txBody>
      </p:sp>
      <p:sp>
        <p:nvSpPr>
          <p:cNvPr id="168" name="矩形 167">
            <a:extLst>
              <a:ext uri="{FF2B5EF4-FFF2-40B4-BE49-F238E27FC236}">
                <a16:creationId xmlns:a16="http://schemas.microsoft.com/office/drawing/2014/main" id="{719E7683-3DC6-493D-B557-4D2DC66F10E1}"/>
              </a:ext>
            </a:extLst>
          </p:cNvPr>
          <p:cNvSpPr/>
          <p:nvPr/>
        </p:nvSpPr>
        <p:spPr>
          <a:xfrm>
            <a:off x="9272842" y="3645276"/>
            <a:ext cx="1656236"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武汉站、仙桃站</a:t>
            </a:r>
          </a:p>
        </p:txBody>
      </p:sp>
      <p:grpSp>
        <p:nvGrpSpPr>
          <p:cNvPr id="169" name="组合 168">
            <a:extLst>
              <a:ext uri="{FF2B5EF4-FFF2-40B4-BE49-F238E27FC236}">
                <a16:creationId xmlns:a16="http://schemas.microsoft.com/office/drawing/2014/main" id="{4CF2F302-0B59-4E80-86A0-75C62F33839C}"/>
              </a:ext>
            </a:extLst>
          </p:cNvPr>
          <p:cNvGrpSpPr/>
          <p:nvPr/>
        </p:nvGrpSpPr>
        <p:grpSpPr>
          <a:xfrm flipH="1">
            <a:off x="7488996" y="5215838"/>
            <a:ext cx="3379953" cy="216697"/>
            <a:chOff x="2870604" y="4422370"/>
            <a:chExt cx="3379953" cy="216697"/>
          </a:xfrm>
          <a:effectLst>
            <a:outerShdw blurRad="25400" algn="ctr" rotWithShape="0">
              <a:prstClr val="black"/>
            </a:outerShdw>
          </a:effectLst>
        </p:grpSpPr>
        <p:cxnSp>
          <p:nvCxnSpPr>
            <p:cNvPr id="170" name="直接连接符 169">
              <a:extLst>
                <a:ext uri="{FF2B5EF4-FFF2-40B4-BE49-F238E27FC236}">
                  <a16:creationId xmlns:a16="http://schemas.microsoft.com/office/drawing/2014/main" id="{E87673EB-9581-4AD7-A7A4-25B6E7CFA738}"/>
                </a:ext>
              </a:extLst>
            </p:cNvPr>
            <p:cNvCxnSpPr>
              <a:cxnSpLocks/>
            </p:cNvCxnSpPr>
            <p:nvPr/>
          </p:nvCxnSpPr>
          <p:spPr>
            <a:xfrm flipH="1">
              <a:off x="2870604" y="4636721"/>
              <a:ext cx="31770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1C1B1C32-34CA-4C4E-860C-E2BFA1A29234}"/>
                </a:ext>
              </a:extLst>
            </p:cNvPr>
            <p:cNvCxnSpPr>
              <a:cxnSpLocks/>
            </p:cNvCxnSpPr>
            <p:nvPr/>
          </p:nvCxnSpPr>
          <p:spPr>
            <a:xfrm flipV="1">
              <a:off x="6044117" y="4422370"/>
              <a:ext cx="206440" cy="216697"/>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grpSp>
        <p:nvGrpSpPr>
          <p:cNvPr id="173" name="组合 172">
            <a:extLst>
              <a:ext uri="{FF2B5EF4-FFF2-40B4-BE49-F238E27FC236}">
                <a16:creationId xmlns:a16="http://schemas.microsoft.com/office/drawing/2014/main" id="{E9F34547-56EC-49B2-8004-79CA36D57DBD}"/>
              </a:ext>
            </a:extLst>
          </p:cNvPr>
          <p:cNvGrpSpPr/>
          <p:nvPr/>
        </p:nvGrpSpPr>
        <p:grpSpPr>
          <a:xfrm>
            <a:off x="10066690" y="4566492"/>
            <a:ext cx="857795" cy="857795"/>
            <a:chOff x="9092966" y="4574600"/>
            <a:chExt cx="905093" cy="905093"/>
          </a:xfrm>
        </p:grpSpPr>
        <p:pic>
          <p:nvPicPr>
            <p:cNvPr id="174" name="图片 173">
              <a:extLst>
                <a:ext uri="{FF2B5EF4-FFF2-40B4-BE49-F238E27FC236}">
                  <a16:creationId xmlns:a16="http://schemas.microsoft.com/office/drawing/2014/main" id="{41CC7CAE-6917-4252-91B6-03E8013F6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2966" y="4574600"/>
              <a:ext cx="905093" cy="905093"/>
            </a:xfrm>
            <a:prstGeom prst="rect">
              <a:avLst/>
            </a:prstGeom>
          </p:spPr>
        </p:pic>
        <p:pic>
          <p:nvPicPr>
            <p:cNvPr id="175" name="图片 174">
              <a:extLst>
                <a:ext uri="{FF2B5EF4-FFF2-40B4-BE49-F238E27FC236}">
                  <a16:creationId xmlns:a16="http://schemas.microsoft.com/office/drawing/2014/main" id="{05BADDA0-CD2E-4C6C-AB04-D32F876A97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9360" y="4991709"/>
              <a:ext cx="471645" cy="471645"/>
            </a:xfrm>
            <a:prstGeom prst="rect">
              <a:avLst/>
            </a:prstGeom>
          </p:spPr>
        </p:pic>
      </p:grpSp>
      <p:sp>
        <p:nvSpPr>
          <p:cNvPr id="179" name="矩形 178">
            <a:extLst>
              <a:ext uri="{FF2B5EF4-FFF2-40B4-BE49-F238E27FC236}">
                <a16:creationId xmlns:a16="http://schemas.microsoft.com/office/drawing/2014/main" id="{47E33046-A2C4-4600-82EC-E7B43129F7D1}"/>
              </a:ext>
            </a:extLst>
          </p:cNvPr>
          <p:cNvSpPr/>
          <p:nvPr/>
        </p:nvSpPr>
        <p:spPr>
          <a:xfrm>
            <a:off x="8445321" y="5428294"/>
            <a:ext cx="2520205"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电离层探测管理服务器</a:t>
            </a:r>
          </a:p>
        </p:txBody>
      </p:sp>
      <p:cxnSp>
        <p:nvCxnSpPr>
          <p:cNvPr id="264" name="直接连接符 263">
            <a:extLst>
              <a:ext uri="{FF2B5EF4-FFF2-40B4-BE49-F238E27FC236}">
                <a16:creationId xmlns:a16="http://schemas.microsoft.com/office/drawing/2014/main" id="{DE4EAEB8-BDE7-4CB1-B114-F6DF73E5B702}"/>
              </a:ext>
            </a:extLst>
          </p:cNvPr>
          <p:cNvCxnSpPr/>
          <p:nvPr/>
        </p:nvCxnSpPr>
        <p:spPr>
          <a:xfrm>
            <a:off x="9448800" y="596900"/>
            <a:ext cx="2501900" cy="0"/>
          </a:xfrm>
          <a:prstGeom prst="line">
            <a:avLst/>
          </a:prstGeom>
          <a:ln w="19050">
            <a:gradFill flip="none" rotWithShape="1">
              <a:gsLst>
                <a:gs pos="0">
                  <a:srgbClr val="008FBE"/>
                </a:gs>
                <a:gs pos="100000">
                  <a:srgbClr val="37BBEF"/>
                </a:gs>
              </a:gsLst>
              <a:lin ang="0" scaled="1"/>
              <a:tileRect/>
            </a:gra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65" name="矩形 264">
            <a:extLst>
              <a:ext uri="{FF2B5EF4-FFF2-40B4-BE49-F238E27FC236}">
                <a16:creationId xmlns:a16="http://schemas.microsoft.com/office/drawing/2014/main" id="{7595758E-4B05-4A60-8D78-087EA38FF666}"/>
              </a:ext>
            </a:extLst>
          </p:cNvPr>
          <p:cNvSpPr/>
          <p:nvPr/>
        </p:nvSpPr>
        <p:spPr>
          <a:xfrm>
            <a:off x="9448800" y="137281"/>
            <a:ext cx="25019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gradFill>
                  <a:gsLst>
                    <a:gs pos="0">
                      <a:srgbClr val="008FBE"/>
                    </a:gs>
                    <a:gs pos="100000">
                      <a:srgbClr val="37BBEF"/>
                    </a:gs>
                  </a:gsLst>
                  <a:lin ang="0" scaled="1"/>
                </a:gradFill>
                <a:latin typeface="微软雅黑" panose="020B0503020204020204" pitchFamily="34" charset="-122"/>
                <a:ea typeface="微软雅黑" panose="020B0503020204020204" pitchFamily="34" charset="-122"/>
              </a:rPr>
              <a:t>研究背景和意义</a:t>
            </a:r>
          </a:p>
        </p:txBody>
      </p:sp>
      <p:sp>
        <p:nvSpPr>
          <p:cNvPr id="266" name="菱形 265">
            <a:extLst>
              <a:ext uri="{FF2B5EF4-FFF2-40B4-BE49-F238E27FC236}">
                <a16:creationId xmlns:a16="http://schemas.microsoft.com/office/drawing/2014/main" id="{F5F0F4BF-A54D-4B5B-8D29-7205F341B90C}"/>
              </a:ext>
            </a:extLst>
          </p:cNvPr>
          <p:cNvSpPr/>
          <p:nvPr/>
        </p:nvSpPr>
        <p:spPr>
          <a:xfrm>
            <a:off x="11483006" y="6256711"/>
            <a:ext cx="485399" cy="453981"/>
          </a:xfrm>
          <a:prstGeom prst="diamond">
            <a:avLst/>
          </a:prstGeom>
          <a:noFill/>
          <a:ln>
            <a:solidFill>
              <a:srgbClr val="2481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rgbClr val="2481BA"/>
                </a:solidFill>
                <a:latin typeface="微软雅黑" panose="020B0503020204020204" pitchFamily="34" charset="-122"/>
                <a:ea typeface="微软雅黑" panose="020B0503020204020204" pitchFamily="34" charset="-122"/>
              </a:rPr>
              <a:t>1</a:t>
            </a:r>
            <a:endParaRPr lang="zh-CN" altLang="en-US" sz="1200">
              <a:solidFill>
                <a:srgbClr val="2481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18134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终端系统...">
            <a:extLst>
              <a:ext uri="{FF2B5EF4-FFF2-40B4-BE49-F238E27FC236}">
                <a16:creationId xmlns:a16="http://schemas.microsoft.com/office/drawing/2014/main" id="{2751FF9F-3F54-4580-9C3A-D54053B1474C}"/>
              </a:ext>
            </a:extLst>
          </p:cNvPr>
          <p:cNvSpPr/>
          <p:nvPr/>
        </p:nvSpPr>
        <p:spPr>
          <a:xfrm>
            <a:off x="0" y="2981433"/>
            <a:ext cx="12192000" cy="964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gradFill>
                  <a:gsLst>
                    <a:gs pos="0">
                      <a:srgbClr val="8F3CFE"/>
                    </a:gs>
                    <a:gs pos="100000">
                      <a:srgbClr val="4876E6"/>
                    </a:gs>
                  </a:gsLst>
                  <a:path path="circle">
                    <a:fillToRect l="100000" b="100000"/>
                  </a:path>
                </a:gradFill>
                <a:latin typeface="微软雅黑" panose="020B0503020204020204" pitchFamily="34" charset="-122"/>
                <a:ea typeface="微软雅黑" panose="020B0503020204020204" pitchFamily="34" charset="-122"/>
              </a:rPr>
              <a:t>终端系统硬件设计</a:t>
            </a:r>
          </a:p>
        </p:txBody>
      </p:sp>
      <p:sp>
        <p:nvSpPr>
          <p:cNvPr id="9" name="终端系统...">
            <a:extLst>
              <a:ext uri="{FF2B5EF4-FFF2-40B4-BE49-F238E27FC236}">
                <a16:creationId xmlns:a16="http://schemas.microsoft.com/office/drawing/2014/main" id="{F6DA8803-B2ED-4A2E-86D7-193957844258}"/>
              </a:ext>
            </a:extLst>
          </p:cNvPr>
          <p:cNvSpPr/>
          <p:nvPr/>
        </p:nvSpPr>
        <p:spPr>
          <a:xfrm>
            <a:off x="0" y="2981433"/>
            <a:ext cx="12192000" cy="964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gradFill>
                  <a:gsLst>
                    <a:gs pos="0">
                      <a:srgbClr val="8F3CFE"/>
                    </a:gs>
                    <a:gs pos="100000">
                      <a:srgbClr val="4876E6"/>
                    </a:gs>
                  </a:gsLst>
                  <a:path path="circle">
                    <a:fillToRect l="100000" b="100000"/>
                  </a:path>
                </a:gradFill>
                <a:latin typeface="微软雅黑" panose="020B0503020204020204" pitchFamily="34" charset="-122"/>
                <a:ea typeface="微软雅黑" panose="020B0503020204020204" pitchFamily="34" charset="-122"/>
              </a:rPr>
              <a:t>终端系统嵌入式软件设计</a:t>
            </a:r>
          </a:p>
        </p:txBody>
      </p:sp>
      <p:sp>
        <p:nvSpPr>
          <p:cNvPr id="23" name="矩形: 圆角 22">
            <a:extLst>
              <a:ext uri="{FF2B5EF4-FFF2-40B4-BE49-F238E27FC236}">
                <a16:creationId xmlns:a16="http://schemas.microsoft.com/office/drawing/2014/main" id="{8F85635C-BF0D-460C-BB75-FEF71FA021E3}"/>
              </a:ext>
            </a:extLst>
          </p:cNvPr>
          <p:cNvSpPr/>
          <p:nvPr/>
        </p:nvSpPr>
        <p:spPr>
          <a:xfrm rot="8917929">
            <a:off x="977307" y="4679867"/>
            <a:ext cx="1430389" cy="147943"/>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76722E11-5AE6-4024-B6C6-B1D5E7EBC6FF}"/>
              </a:ext>
            </a:extLst>
          </p:cNvPr>
          <p:cNvSpPr/>
          <p:nvPr/>
        </p:nvSpPr>
        <p:spPr>
          <a:xfrm rot="8917929">
            <a:off x="72254" y="5642311"/>
            <a:ext cx="2800105" cy="351497"/>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F4D52D2D-C86D-467A-856A-9FF274C8697E}"/>
              </a:ext>
            </a:extLst>
          </p:cNvPr>
          <p:cNvSpPr/>
          <p:nvPr/>
        </p:nvSpPr>
        <p:spPr>
          <a:xfrm rot="8917929">
            <a:off x="1344698" y="5777341"/>
            <a:ext cx="2408668" cy="81438"/>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8261F5FD-C137-4E05-A196-0B8B3353439A}"/>
              </a:ext>
            </a:extLst>
          </p:cNvPr>
          <p:cNvSpPr/>
          <p:nvPr/>
        </p:nvSpPr>
        <p:spPr>
          <a:xfrm rot="8917929">
            <a:off x="825253" y="3300587"/>
            <a:ext cx="2035862" cy="238949"/>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C32B23E6-6F63-49C3-8C24-3CCF1A16DDCE}"/>
              </a:ext>
            </a:extLst>
          </p:cNvPr>
          <p:cNvSpPr/>
          <p:nvPr/>
        </p:nvSpPr>
        <p:spPr>
          <a:xfrm rot="8917929">
            <a:off x="3646302" y="5539632"/>
            <a:ext cx="779928" cy="5605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273724E2-6629-4EC0-99A0-88342DBFDBFE}"/>
              </a:ext>
            </a:extLst>
          </p:cNvPr>
          <p:cNvSpPr/>
          <p:nvPr/>
        </p:nvSpPr>
        <p:spPr>
          <a:xfrm rot="8917929" flipV="1">
            <a:off x="1430128" y="1566954"/>
            <a:ext cx="1874494" cy="12653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8BA7C621-33E7-475C-B7B9-E70C6B42DDEF}"/>
              </a:ext>
            </a:extLst>
          </p:cNvPr>
          <p:cNvSpPr/>
          <p:nvPr/>
        </p:nvSpPr>
        <p:spPr>
          <a:xfrm rot="8917929">
            <a:off x="293811" y="3046662"/>
            <a:ext cx="1163902" cy="139608"/>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3577FF07-4245-4092-977F-371CEDDB7BE5}"/>
              </a:ext>
            </a:extLst>
          </p:cNvPr>
          <p:cNvSpPr/>
          <p:nvPr/>
        </p:nvSpPr>
        <p:spPr>
          <a:xfrm rot="19717929">
            <a:off x="652467" y="1902344"/>
            <a:ext cx="779928" cy="5605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id="{0241A1B1-4A90-4973-A7EA-6D1FBCCB0486}"/>
              </a:ext>
            </a:extLst>
          </p:cNvPr>
          <p:cNvSpPr/>
          <p:nvPr/>
        </p:nvSpPr>
        <p:spPr>
          <a:xfrm rot="8917929" flipV="1">
            <a:off x="7263375" y="5681561"/>
            <a:ext cx="1874494" cy="12653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206A0AE7-1A04-4332-B53E-22DF0C945E6C}"/>
              </a:ext>
            </a:extLst>
          </p:cNvPr>
          <p:cNvSpPr/>
          <p:nvPr/>
        </p:nvSpPr>
        <p:spPr>
          <a:xfrm rot="19717929">
            <a:off x="6485714" y="6016951"/>
            <a:ext cx="779928" cy="5605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E7D946D-1EC0-4B44-9BE4-35FA0E0E0A38}"/>
              </a:ext>
            </a:extLst>
          </p:cNvPr>
          <p:cNvGrpSpPr/>
          <p:nvPr/>
        </p:nvGrpSpPr>
        <p:grpSpPr>
          <a:xfrm>
            <a:off x="7649094" y="675810"/>
            <a:ext cx="4466985" cy="4638709"/>
            <a:chOff x="7649094" y="675810"/>
            <a:chExt cx="4466985" cy="4638709"/>
          </a:xfrm>
        </p:grpSpPr>
        <p:sp>
          <p:nvSpPr>
            <p:cNvPr id="17" name="矩形: 圆角 16">
              <a:extLst>
                <a:ext uri="{FF2B5EF4-FFF2-40B4-BE49-F238E27FC236}">
                  <a16:creationId xmlns:a16="http://schemas.microsoft.com/office/drawing/2014/main" id="{025E806B-845A-470A-BA99-63C9B8F885A8}"/>
                </a:ext>
              </a:extLst>
            </p:cNvPr>
            <p:cNvSpPr/>
            <p:nvPr/>
          </p:nvSpPr>
          <p:spPr>
            <a:xfrm rot="19717929">
              <a:off x="9780637" y="2156315"/>
              <a:ext cx="1430389" cy="147943"/>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BE14B8C4-C54D-4259-A2EB-78900649F75B}"/>
                </a:ext>
              </a:extLst>
            </p:cNvPr>
            <p:cNvSpPr/>
            <p:nvPr/>
          </p:nvSpPr>
          <p:spPr>
            <a:xfrm rot="19717929">
              <a:off x="9315974" y="990317"/>
              <a:ext cx="2800105" cy="351497"/>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061F918-7304-45B9-9B7F-15C47F7750B4}"/>
                </a:ext>
              </a:extLst>
            </p:cNvPr>
            <p:cNvSpPr/>
            <p:nvPr/>
          </p:nvSpPr>
          <p:spPr>
            <a:xfrm rot="19717929">
              <a:off x="8434967" y="1125346"/>
              <a:ext cx="2408668" cy="81438"/>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30176821-AB87-4845-BECD-535F3C429C54}"/>
                </a:ext>
              </a:extLst>
            </p:cNvPr>
            <p:cNvSpPr/>
            <p:nvPr/>
          </p:nvSpPr>
          <p:spPr>
            <a:xfrm rot="19717929">
              <a:off x="9327218" y="3444589"/>
              <a:ext cx="2035862" cy="238949"/>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0B61ACF-11B4-4E15-A8E0-F1BCC57825CF}"/>
                </a:ext>
              </a:extLst>
            </p:cNvPr>
            <p:cNvSpPr/>
            <p:nvPr/>
          </p:nvSpPr>
          <p:spPr>
            <a:xfrm rot="19717929">
              <a:off x="7762103" y="1388439"/>
              <a:ext cx="779928" cy="56054"/>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C998DFB3-7D7A-45EA-81A6-21BFC5E4C855}"/>
                </a:ext>
              </a:extLst>
            </p:cNvPr>
            <p:cNvSpPr/>
            <p:nvPr/>
          </p:nvSpPr>
          <p:spPr>
            <a:xfrm rot="19717929">
              <a:off x="7649094" y="675810"/>
              <a:ext cx="1149225" cy="182993"/>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620ABA72-5C09-4510-839C-55037CCC2D87}"/>
                </a:ext>
              </a:extLst>
            </p:cNvPr>
            <p:cNvSpPr/>
            <p:nvPr/>
          </p:nvSpPr>
          <p:spPr>
            <a:xfrm rot="8917929">
              <a:off x="9913880" y="5174911"/>
              <a:ext cx="1163902" cy="139608"/>
            </a:xfrm>
            <a:prstGeom prst="roundRect">
              <a:avLst>
                <a:gd name="adj" fmla="val 50000"/>
              </a:avLst>
            </a:prstGeom>
            <a:gradFill>
              <a:gsLst>
                <a:gs pos="0">
                  <a:srgbClr val="8F3CFE"/>
                </a:gs>
                <a:gs pos="100000">
                  <a:srgbClr val="4876E6"/>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686605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xit" presetSubtype="0" fill="hold" grpId="0" nodeType="withEffect">
                                  <p:stCondLst>
                                    <p:cond delay="0"/>
                                  </p:stCondLst>
                                  <p:childTnLst>
                                    <p:animEffect transition="out" filter="fade">
                                      <p:cBhvr>
                                        <p:cTn id="6" dur="1000"/>
                                        <p:tgtEl>
                                          <p:spTgt spid="7"/>
                                        </p:tgtEl>
                                      </p:cBhvr>
                                    </p:animEffect>
                                    <p:anim calcmode="lin" valueType="num">
                                      <p:cBhvr>
                                        <p:cTn id="7" dur="1000"/>
                                        <p:tgtEl>
                                          <p:spTgt spid="7"/>
                                        </p:tgtEl>
                                        <p:attrNameLst>
                                          <p:attrName>ppt_x</p:attrName>
                                        </p:attrNameLst>
                                      </p:cBhvr>
                                      <p:tavLst>
                                        <p:tav tm="0">
                                          <p:val>
                                            <p:strVal val="ppt_x"/>
                                          </p:val>
                                        </p:tav>
                                        <p:tav tm="100000">
                                          <p:val>
                                            <p:strVal val="ppt_x"/>
                                          </p:val>
                                        </p:tav>
                                      </p:tavLst>
                                    </p:anim>
                                    <p:anim calcmode="lin" valueType="num">
                                      <p:cBhvr>
                                        <p:cTn id="8" dur="1000"/>
                                        <p:tgtEl>
                                          <p:spTgt spid="7"/>
                                        </p:tgtEl>
                                        <p:attrNameLst>
                                          <p:attrName>ppt_y</p:attrName>
                                        </p:attrNameLst>
                                      </p:cBhvr>
                                      <p:tavLst>
                                        <p:tav tm="0">
                                          <p:val>
                                            <p:strVal val="ppt_y"/>
                                          </p:val>
                                        </p:tav>
                                        <p:tav tm="100000">
                                          <p:val>
                                            <p:strVal val="ppt_y-.1"/>
                                          </p:val>
                                        </p:tav>
                                      </p:tavLst>
                                    </p:anim>
                                    <p:set>
                                      <p:cBhvr>
                                        <p:cTn id="9" dur="1" fill="hold">
                                          <p:stCondLst>
                                            <p:cond delay="999"/>
                                          </p:stCondLst>
                                        </p:cTn>
                                        <p:tgtEl>
                                          <p:spTgt spid="7"/>
                                        </p:tgtEl>
                                        <p:attrNameLst>
                                          <p:attrName>style.visibility</p:attrName>
                                        </p:attrNameLst>
                                      </p:cBhvr>
                                      <p:to>
                                        <p:strVal val="hidden"/>
                                      </p:to>
                                    </p:set>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7DBD8A-6CA1-4708-B6B8-E2A214ABB417}"/>
              </a:ext>
            </a:extLst>
          </p:cNvPr>
          <p:cNvSpPr/>
          <p:nvPr/>
        </p:nvSpPr>
        <p:spPr>
          <a:xfrm>
            <a:off x="0" y="3429000"/>
            <a:ext cx="12192000" cy="3429000"/>
          </a:xfrm>
          <a:prstGeom prst="rect">
            <a:avLst/>
          </a:prstGeom>
          <a:gradFill flip="none" rotWithShape="1">
            <a:gsLst>
              <a:gs pos="100000">
                <a:srgbClr val="37BBEF"/>
              </a:gs>
              <a:gs pos="0">
                <a:srgbClr val="2481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E9054B66-FE48-4872-8D33-223CC5B1A195}"/>
              </a:ext>
            </a:extLst>
          </p:cNvPr>
          <p:cNvSpPr/>
          <p:nvPr/>
        </p:nvSpPr>
        <p:spPr>
          <a:xfrm>
            <a:off x="1320800" y="1705029"/>
            <a:ext cx="2260600" cy="3307926"/>
          </a:xfrm>
          <a:prstGeom prst="roundRect">
            <a:avLst>
              <a:gd name="adj" fmla="val 4445"/>
            </a:avLst>
          </a:prstGeom>
          <a:solidFill>
            <a:srgbClr val="E7E6E6"/>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1B04BD66-206A-41CA-BA97-7F861819E338}"/>
              </a:ext>
            </a:extLst>
          </p:cNvPr>
          <p:cNvSpPr/>
          <p:nvPr/>
        </p:nvSpPr>
        <p:spPr>
          <a:xfrm>
            <a:off x="4679950" y="1705029"/>
            <a:ext cx="2260600" cy="3307926"/>
          </a:xfrm>
          <a:prstGeom prst="roundRect">
            <a:avLst>
              <a:gd name="adj" fmla="val 4445"/>
            </a:avLst>
          </a:prstGeom>
          <a:solidFill>
            <a:srgbClr val="E7E6E6"/>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8DFE21C0-631C-4FFB-A4CD-F2388E16AF82}"/>
              </a:ext>
            </a:extLst>
          </p:cNvPr>
          <p:cNvSpPr/>
          <p:nvPr/>
        </p:nvSpPr>
        <p:spPr>
          <a:xfrm>
            <a:off x="8140700" y="1705029"/>
            <a:ext cx="2260600" cy="3307926"/>
          </a:xfrm>
          <a:prstGeom prst="roundRect">
            <a:avLst>
              <a:gd name="adj" fmla="val 4445"/>
            </a:avLst>
          </a:prstGeom>
          <a:solidFill>
            <a:srgbClr val="E7E6E6"/>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76088BCB-1847-4182-8793-3673CBD27AAA}"/>
              </a:ext>
            </a:extLst>
          </p:cNvPr>
          <p:cNvGrpSpPr/>
          <p:nvPr/>
        </p:nvGrpSpPr>
        <p:grpSpPr>
          <a:xfrm>
            <a:off x="1966839" y="2021396"/>
            <a:ext cx="968523" cy="1067194"/>
            <a:chOff x="1702777" y="2189037"/>
            <a:chExt cx="678473" cy="747595"/>
          </a:xfrm>
        </p:grpSpPr>
        <p:sp>
          <p:nvSpPr>
            <p:cNvPr id="8" name="矩形: 圆角 7">
              <a:extLst>
                <a:ext uri="{FF2B5EF4-FFF2-40B4-BE49-F238E27FC236}">
                  <a16:creationId xmlns:a16="http://schemas.microsoft.com/office/drawing/2014/main" id="{FAC277B4-26AF-45DB-897D-AEA72B37D33B}"/>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81C201A3-5940-4B78-ACC0-1E2CFD465527}"/>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ARM</a:t>
              </a:r>
            </a:p>
            <a:p>
              <a:pPr algn="ctr"/>
              <a:r>
                <a:rPr lang="en-US" altLang="zh-CN" sz="1600">
                  <a:solidFill>
                    <a:schemeClr val="bg1"/>
                  </a:solidFill>
                  <a:latin typeface="微软雅黑" panose="020B0503020204020204" pitchFamily="34" charset="-122"/>
                  <a:ea typeface="微软雅黑" panose="020B0503020204020204" pitchFamily="34" charset="-122"/>
                </a:rPr>
                <a:t>Cortex-A</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9EA39029-58D5-4754-AE50-521427100754}"/>
              </a:ext>
            </a:extLst>
          </p:cNvPr>
          <p:cNvGrpSpPr/>
          <p:nvPr/>
        </p:nvGrpSpPr>
        <p:grpSpPr>
          <a:xfrm>
            <a:off x="1966839" y="3824345"/>
            <a:ext cx="968523" cy="1067194"/>
            <a:chOff x="1702777" y="2189037"/>
            <a:chExt cx="678473" cy="747595"/>
          </a:xfrm>
        </p:grpSpPr>
        <p:sp>
          <p:nvSpPr>
            <p:cNvPr id="11" name="矩形: 圆角 10">
              <a:extLst>
                <a:ext uri="{FF2B5EF4-FFF2-40B4-BE49-F238E27FC236}">
                  <a16:creationId xmlns:a16="http://schemas.microsoft.com/office/drawing/2014/main" id="{C2A37FF4-9ABD-42DF-91BF-9F935988975E}"/>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E1B8D70E-996B-43B4-908E-F7B00011550C}"/>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FPGA</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702E88FF-91B8-4165-9F43-838A838C6560}"/>
              </a:ext>
            </a:extLst>
          </p:cNvPr>
          <p:cNvGrpSpPr/>
          <p:nvPr/>
        </p:nvGrpSpPr>
        <p:grpSpPr>
          <a:xfrm>
            <a:off x="5325989" y="2021396"/>
            <a:ext cx="968523" cy="1067194"/>
            <a:chOff x="1702777" y="2189037"/>
            <a:chExt cx="678473" cy="747595"/>
          </a:xfrm>
        </p:grpSpPr>
        <p:sp>
          <p:nvSpPr>
            <p:cNvPr id="18" name="矩形: 圆角 17">
              <a:extLst>
                <a:ext uri="{FF2B5EF4-FFF2-40B4-BE49-F238E27FC236}">
                  <a16:creationId xmlns:a16="http://schemas.microsoft.com/office/drawing/2014/main" id="{A17CD403-B989-4F43-ADFE-7B82F24A6E1C}"/>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9F259EEC-B844-41F9-9A20-B3A44DBE8214}"/>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DSP</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BFF2BF59-3E17-476E-A31A-815952CAA0BB}"/>
              </a:ext>
            </a:extLst>
          </p:cNvPr>
          <p:cNvGrpSpPr/>
          <p:nvPr/>
        </p:nvGrpSpPr>
        <p:grpSpPr>
          <a:xfrm>
            <a:off x="5325989" y="3824345"/>
            <a:ext cx="968523" cy="1067194"/>
            <a:chOff x="1702777" y="2189037"/>
            <a:chExt cx="678473" cy="747595"/>
          </a:xfrm>
        </p:grpSpPr>
        <p:sp>
          <p:nvSpPr>
            <p:cNvPr id="21" name="矩形: 圆角 20">
              <a:extLst>
                <a:ext uri="{FF2B5EF4-FFF2-40B4-BE49-F238E27FC236}">
                  <a16:creationId xmlns:a16="http://schemas.microsoft.com/office/drawing/2014/main" id="{A93414AC-1819-4A69-95AB-FB414C86D673}"/>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矩形: 圆角 21">
              <a:extLst>
                <a:ext uri="{FF2B5EF4-FFF2-40B4-BE49-F238E27FC236}">
                  <a16:creationId xmlns:a16="http://schemas.microsoft.com/office/drawing/2014/main" id="{31CC0688-D905-4B38-9D3C-B5FD74EF4DC3}"/>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FPGA</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EAB5DBC7-8A7C-4D2B-B4C9-546750606009}"/>
              </a:ext>
            </a:extLst>
          </p:cNvPr>
          <p:cNvGrpSpPr/>
          <p:nvPr/>
        </p:nvGrpSpPr>
        <p:grpSpPr>
          <a:xfrm>
            <a:off x="8786739" y="2021396"/>
            <a:ext cx="968523" cy="1067194"/>
            <a:chOff x="1702777" y="2189037"/>
            <a:chExt cx="678473" cy="747595"/>
          </a:xfrm>
        </p:grpSpPr>
        <p:sp>
          <p:nvSpPr>
            <p:cNvPr id="24" name="矩形: 圆角 23">
              <a:extLst>
                <a:ext uri="{FF2B5EF4-FFF2-40B4-BE49-F238E27FC236}">
                  <a16:creationId xmlns:a16="http://schemas.microsoft.com/office/drawing/2014/main" id="{26B74CFD-27EF-49EF-B4F7-50E1EBB32BBD}"/>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圆角 24">
              <a:extLst>
                <a:ext uri="{FF2B5EF4-FFF2-40B4-BE49-F238E27FC236}">
                  <a16:creationId xmlns:a16="http://schemas.microsoft.com/office/drawing/2014/main" id="{6B617738-78F7-45E3-9DC3-526253759936}"/>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a:solidFill>
                    <a:schemeClr val="bg1"/>
                  </a:solidFill>
                  <a:latin typeface="微软雅黑" panose="020B0503020204020204" pitchFamily="34" charset="-122"/>
                  <a:ea typeface="微软雅黑" panose="020B0503020204020204" pitchFamily="34" charset="-122"/>
                </a:rPr>
                <a:t>FPGA</a:t>
              </a: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704D6DF3-BE19-457B-82A6-ED1E7AD4691F}"/>
              </a:ext>
            </a:extLst>
          </p:cNvPr>
          <p:cNvGrpSpPr/>
          <p:nvPr/>
        </p:nvGrpSpPr>
        <p:grpSpPr>
          <a:xfrm>
            <a:off x="8683554" y="3824345"/>
            <a:ext cx="1174891" cy="1056716"/>
            <a:chOff x="1291724" y="642745"/>
            <a:chExt cx="7437681" cy="6689572"/>
          </a:xfrm>
        </p:grpSpPr>
        <p:grpSp>
          <p:nvGrpSpPr>
            <p:cNvPr id="27" name="组合 26">
              <a:extLst>
                <a:ext uri="{FF2B5EF4-FFF2-40B4-BE49-F238E27FC236}">
                  <a16:creationId xmlns:a16="http://schemas.microsoft.com/office/drawing/2014/main" id="{F80DB375-2894-4C05-9890-B3C8D45925E4}"/>
                </a:ext>
              </a:extLst>
            </p:cNvPr>
            <p:cNvGrpSpPr/>
            <p:nvPr/>
          </p:nvGrpSpPr>
          <p:grpSpPr>
            <a:xfrm>
              <a:off x="1291724" y="642745"/>
              <a:ext cx="7437681" cy="6689572"/>
              <a:chOff x="4331234" y="137135"/>
              <a:chExt cx="4390216" cy="3948630"/>
            </a:xfrm>
          </p:grpSpPr>
          <p:sp>
            <p:nvSpPr>
              <p:cNvPr id="118" name="平行四边形 117">
                <a:extLst>
                  <a:ext uri="{FF2B5EF4-FFF2-40B4-BE49-F238E27FC236}">
                    <a16:creationId xmlns:a16="http://schemas.microsoft.com/office/drawing/2014/main" id="{077E1898-9E64-42F1-8305-84823724484F}"/>
                  </a:ext>
                </a:extLst>
              </p:cNvPr>
              <p:cNvSpPr/>
              <p:nvPr/>
            </p:nvSpPr>
            <p:spPr>
              <a:xfrm rot="1850253">
                <a:off x="5420477" y="1709044"/>
                <a:ext cx="3296425" cy="2376721"/>
              </a:xfrm>
              <a:prstGeom prst="parallelogram">
                <a:avLst>
                  <a:gd name="adj" fmla="val 55488"/>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19" name="组合 118">
                <a:extLst>
                  <a:ext uri="{FF2B5EF4-FFF2-40B4-BE49-F238E27FC236}">
                    <a16:creationId xmlns:a16="http://schemas.microsoft.com/office/drawing/2014/main" id="{66438182-BA2F-49D6-B8FE-39CE4F94D834}"/>
                  </a:ext>
                </a:extLst>
              </p:cNvPr>
              <p:cNvGrpSpPr/>
              <p:nvPr/>
            </p:nvGrpSpPr>
            <p:grpSpPr>
              <a:xfrm>
                <a:off x="4331234" y="137135"/>
                <a:ext cx="4390216" cy="3689526"/>
                <a:chOff x="4331234" y="137135"/>
                <a:chExt cx="4390216" cy="3689526"/>
              </a:xfrm>
              <a:gradFill>
                <a:gsLst>
                  <a:gs pos="0">
                    <a:srgbClr val="008FBE"/>
                  </a:gs>
                  <a:gs pos="100000">
                    <a:srgbClr val="00BADA"/>
                  </a:gs>
                </a:gsLst>
                <a:lin ang="0" scaled="1"/>
              </a:gradFill>
            </p:grpSpPr>
            <p:sp>
              <p:nvSpPr>
                <p:cNvPr id="120" name="平行四边形 119">
                  <a:extLst>
                    <a:ext uri="{FF2B5EF4-FFF2-40B4-BE49-F238E27FC236}">
                      <a16:creationId xmlns:a16="http://schemas.microsoft.com/office/drawing/2014/main" id="{DF0701D0-553E-43D4-B73A-62233338E492}"/>
                    </a:ext>
                  </a:extLst>
                </p:cNvPr>
                <p:cNvSpPr/>
                <p:nvPr/>
              </p:nvSpPr>
              <p:spPr>
                <a:xfrm rot="9000000">
                  <a:off x="4331234" y="137135"/>
                  <a:ext cx="3296421" cy="1999829"/>
                </a:xfrm>
                <a:prstGeom prst="parallelogram">
                  <a:avLst>
                    <a:gd name="adj" fmla="val 2849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 name="平行四边形 120">
                  <a:extLst>
                    <a:ext uri="{FF2B5EF4-FFF2-40B4-BE49-F238E27FC236}">
                      <a16:creationId xmlns:a16="http://schemas.microsoft.com/office/drawing/2014/main" id="{1856B548-325B-410C-9F2D-3E2C8F09C2F6}"/>
                    </a:ext>
                  </a:extLst>
                </p:cNvPr>
                <p:cNvSpPr/>
                <p:nvPr/>
              </p:nvSpPr>
              <p:spPr>
                <a:xfrm rot="1850253">
                  <a:off x="5425029" y="1449941"/>
                  <a:ext cx="3296421" cy="2376720"/>
                </a:xfrm>
                <a:prstGeom prst="parallelogram">
                  <a:avLst>
                    <a:gd name="adj" fmla="val 554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 name="平行四边形 121">
                  <a:extLst>
                    <a:ext uri="{FF2B5EF4-FFF2-40B4-BE49-F238E27FC236}">
                      <a16:creationId xmlns:a16="http://schemas.microsoft.com/office/drawing/2014/main" id="{296D5AC9-9AB1-4FB8-ADE4-D3FD0C19373D}"/>
                    </a:ext>
                  </a:extLst>
                </p:cNvPr>
                <p:cNvSpPr/>
                <p:nvPr/>
              </p:nvSpPr>
              <p:spPr>
                <a:xfrm rot="9000000">
                  <a:off x="4458864" y="249160"/>
                  <a:ext cx="3041158" cy="1745797"/>
                </a:xfrm>
                <a:prstGeom prst="parallelogram">
                  <a:avLst>
                    <a:gd name="adj" fmla="val 28493"/>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28" name="组合 27">
              <a:extLst>
                <a:ext uri="{FF2B5EF4-FFF2-40B4-BE49-F238E27FC236}">
                  <a16:creationId xmlns:a16="http://schemas.microsoft.com/office/drawing/2014/main" id="{749C51F3-D39C-4357-A058-E8790E23129C}"/>
                </a:ext>
              </a:extLst>
            </p:cNvPr>
            <p:cNvGrpSpPr/>
            <p:nvPr/>
          </p:nvGrpSpPr>
          <p:grpSpPr>
            <a:xfrm>
              <a:off x="3615057" y="3429000"/>
              <a:ext cx="4162950" cy="2599572"/>
              <a:chOff x="3615056" y="2914303"/>
              <a:chExt cx="4987185" cy="3114269"/>
            </a:xfrm>
          </p:grpSpPr>
          <p:grpSp>
            <p:nvGrpSpPr>
              <p:cNvPr id="29" name="组合 28">
                <a:extLst>
                  <a:ext uri="{FF2B5EF4-FFF2-40B4-BE49-F238E27FC236}">
                    <a16:creationId xmlns:a16="http://schemas.microsoft.com/office/drawing/2014/main" id="{C28858AE-0BEB-40A2-8A36-DBDAF0F06B4A}"/>
                  </a:ext>
                </a:extLst>
              </p:cNvPr>
              <p:cNvGrpSpPr/>
              <p:nvPr/>
            </p:nvGrpSpPr>
            <p:grpSpPr>
              <a:xfrm>
                <a:off x="3787805" y="4984034"/>
                <a:ext cx="1510876" cy="1044538"/>
                <a:chOff x="3787805" y="4984034"/>
                <a:chExt cx="1510876" cy="1044538"/>
              </a:xfrm>
            </p:grpSpPr>
            <p:sp>
              <p:nvSpPr>
                <p:cNvPr id="112" name="平行四边形 111">
                  <a:extLst>
                    <a:ext uri="{FF2B5EF4-FFF2-40B4-BE49-F238E27FC236}">
                      <a16:creationId xmlns:a16="http://schemas.microsoft.com/office/drawing/2014/main" id="{2B378567-13DD-4488-A6F0-E18AC63F2755}"/>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3" name="平行四边形 112">
                  <a:extLst>
                    <a:ext uri="{FF2B5EF4-FFF2-40B4-BE49-F238E27FC236}">
                      <a16:creationId xmlns:a16="http://schemas.microsoft.com/office/drawing/2014/main" id="{D36ECCD2-C48B-4955-AD0A-49A9CD23B9A0}"/>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4" name="平行四边形 113">
                  <a:extLst>
                    <a:ext uri="{FF2B5EF4-FFF2-40B4-BE49-F238E27FC236}">
                      <a16:creationId xmlns:a16="http://schemas.microsoft.com/office/drawing/2014/main" id="{F2BEA89B-F24C-42C8-A686-98F696B3406F}"/>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5" name="平行四边形 114">
                  <a:extLst>
                    <a:ext uri="{FF2B5EF4-FFF2-40B4-BE49-F238E27FC236}">
                      <a16:creationId xmlns:a16="http://schemas.microsoft.com/office/drawing/2014/main" id="{2D6D67EF-6472-42EA-A4E6-B8F948EA4518}"/>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6" name="平行四边形 115">
                  <a:extLst>
                    <a:ext uri="{FF2B5EF4-FFF2-40B4-BE49-F238E27FC236}">
                      <a16:creationId xmlns:a16="http://schemas.microsoft.com/office/drawing/2014/main" id="{D0098930-70E2-4593-88A1-C459C2B692CD}"/>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7" name="平行四边形 116">
                  <a:extLst>
                    <a:ext uri="{FF2B5EF4-FFF2-40B4-BE49-F238E27FC236}">
                      <a16:creationId xmlns:a16="http://schemas.microsoft.com/office/drawing/2014/main" id="{DFF3E351-A6DF-468E-B800-0CC608139379}"/>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0" name="组合 29">
                <a:extLst>
                  <a:ext uri="{FF2B5EF4-FFF2-40B4-BE49-F238E27FC236}">
                    <a16:creationId xmlns:a16="http://schemas.microsoft.com/office/drawing/2014/main" id="{D095DF19-F7F2-45A3-9521-03176C5C90D3}"/>
                  </a:ext>
                </a:extLst>
              </p:cNvPr>
              <p:cNvGrpSpPr/>
              <p:nvPr/>
            </p:nvGrpSpPr>
            <p:grpSpPr>
              <a:xfrm>
                <a:off x="4081268" y="4805960"/>
                <a:ext cx="1510876" cy="1044538"/>
                <a:chOff x="3787805" y="4984034"/>
                <a:chExt cx="1510876" cy="1044538"/>
              </a:xfrm>
            </p:grpSpPr>
            <p:sp>
              <p:nvSpPr>
                <p:cNvPr id="106" name="平行四边形 105">
                  <a:extLst>
                    <a:ext uri="{FF2B5EF4-FFF2-40B4-BE49-F238E27FC236}">
                      <a16:creationId xmlns:a16="http://schemas.microsoft.com/office/drawing/2014/main" id="{CCD3981B-EF77-447C-BDDC-56F47637C060}"/>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平行四边形 106">
                  <a:extLst>
                    <a:ext uri="{FF2B5EF4-FFF2-40B4-BE49-F238E27FC236}">
                      <a16:creationId xmlns:a16="http://schemas.microsoft.com/office/drawing/2014/main" id="{FE71156A-5D12-4196-BE66-9A5DA15EBBBA}"/>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平行四边形 107">
                  <a:extLst>
                    <a:ext uri="{FF2B5EF4-FFF2-40B4-BE49-F238E27FC236}">
                      <a16:creationId xmlns:a16="http://schemas.microsoft.com/office/drawing/2014/main" id="{8363D852-1662-4740-8D8C-4C0B15418D5A}"/>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9" name="平行四边形 108">
                  <a:extLst>
                    <a:ext uri="{FF2B5EF4-FFF2-40B4-BE49-F238E27FC236}">
                      <a16:creationId xmlns:a16="http://schemas.microsoft.com/office/drawing/2014/main" id="{D5A4A401-5034-4CAC-9149-64E2B7760A5C}"/>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0" name="平行四边形 109">
                  <a:extLst>
                    <a:ext uri="{FF2B5EF4-FFF2-40B4-BE49-F238E27FC236}">
                      <a16:creationId xmlns:a16="http://schemas.microsoft.com/office/drawing/2014/main" id="{3CC9C20F-8CE0-4AB4-8E83-BBE523174250}"/>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1" name="平行四边形 110">
                  <a:extLst>
                    <a:ext uri="{FF2B5EF4-FFF2-40B4-BE49-F238E27FC236}">
                      <a16:creationId xmlns:a16="http://schemas.microsoft.com/office/drawing/2014/main" id="{47383F3B-73CE-4438-B863-B0141109A823}"/>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1" name="组合 30">
                <a:extLst>
                  <a:ext uri="{FF2B5EF4-FFF2-40B4-BE49-F238E27FC236}">
                    <a16:creationId xmlns:a16="http://schemas.microsoft.com/office/drawing/2014/main" id="{5915B495-2850-4BA9-879F-F24E907604BF}"/>
                  </a:ext>
                </a:extLst>
              </p:cNvPr>
              <p:cNvGrpSpPr/>
              <p:nvPr/>
            </p:nvGrpSpPr>
            <p:grpSpPr>
              <a:xfrm>
                <a:off x="4368592" y="4626455"/>
                <a:ext cx="1510876" cy="1044538"/>
                <a:chOff x="3787805" y="4984034"/>
                <a:chExt cx="1510876" cy="1044538"/>
              </a:xfrm>
            </p:grpSpPr>
            <p:sp>
              <p:nvSpPr>
                <p:cNvPr id="100" name="平行四边形 99">
                  <a:extLst>
                    <a:ext uri="{FF2B5EF4-FFF2-40B4-BE49-F238E27FC236}">
                      <a16:creationId xmlns:a16="http://schemas.microsoft.com/office/drawing/2014/main" id="{E758EA19-806D-4F1D-B44D-E34BFA3373FF}"/>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1" name="平行四边形 100">
                  <a:extLst>
                    <a:ext uri="{FF2B5EF4-FFF2-40B4-BE49-F238E27FC236}">
                      <a16:creationId xmlns:a16="http://schemas.microsoft.com/office/drawing/2014/main" id="{B49830FA-1112-4FCD-BDFE-43F6E877034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2" name="平行四边形 101">
                  <a:extLst>
                    <a:ext uri="{FF2B5EF4-FFF2-40B4-BE49-F238E27FC236}">
                      <a16:creationId xmlns:a16="http://schemas.microsoft.com/office/drawing/2014/main" id="{7800FDBF-FAB8-4323-99FD-47AE6121C70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平行四边形 102">
                  <a:extLst>
                    <a:ext uri="{FF2B5EF4-FFF2-40B4-BE49-F238E27FC236}">
                      <a16:creationId xmlns:a16="http://schemas.microsoft.com/office/drawing/2014/main" id="{817A6B23-6E87-481D-A012-35C5E6CC1A60}"/>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平行四边形 103">
                  <a:extLst>
                    <a:ext uri="{FF2B5EF4-FFF2-40B4-BE49-F238E27FC236}">
                      <a16:creationId xmlns:a16="http://schemas.microsoft.com/office/drawing/2014/main" id="{BDB163C1-80C7-4617-B69B-62B21D61FF97}"/>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平行四边形 104">
                  <a:extLst>
                    <a:ext uri="{FF2B5EF4-FFF2-40B4-BE49-F238E27FC236}">
                      <a16:creationId xmlns:a16="http://schemas.microsoft.com/office/drawing/2014/main" id="{EE198A46-B31F-4767-A81C-F8F58CD901F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2" name="组合 31">
                <a:extLst>
                  <a:ext uri="{FF2B5EF4-FFF2-40B4-BE49-F238E27FC236}">
                    <a16:creationId xmlns:a16="http://schemas.microsoft.com/office/drawing/2014/main" id="{8D2C0365-4B3F-4D07-80B9-B9B68769B2E8}"/>
                  </a:ext>
                </a:extLst>
              </p:cNvPr>
              <p:cNvGrpSpPr/>
              <p:nvPr/>
            </p:nvGrpSpPr>
            <p:grpSpPr>
              <a:xfrm>
                <a:off x="4696242" y="4435659"/>
                <a:ext cx="1510876" cy="1044538"/>
                <a:chOff x="3787805" y="4984034"/>
                <a:chExt cx="1510876" cy="1044538"/>
              </a:xfrm>
            </p:grpSpPr>
            <p:sp>
              <p:nvSpPr>
                <p:cNvPr id="94" name="平行四边形 93">
                  <a:extLst>
                    <a:ext uri="{FF2B5EF4-FFF2-40B4-BE49-F238E27FC236}">
                      <a16:creationId xmlns:a16="http://schemas.microsoft.com/office/drawing/2014/main" id="{AA1A2BC4-6A03-4CAB-A64E-3AD4EEEB5E46}"/>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5" name="平行四边形 94">
                  <a:extLst>
                    <a:ext uri="{FF2B5EF4-FFF2-40B4-BE49-F238E27FC236}">
                      <a16:creationId xmlns:a16="http://schemas.microsoft.com/office/drawing/2014/main" id="{BF3D07F9-991A-4273-AD86-56B52D68C296}"/>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6" name="平行四边形 95">
                  <a:extLst>
                    <a:ext uri="{FF2B5EF4-FFF2-40B4-BE49-F238E27FC236}">
                      <a16:creationId xmlns:a16="http://schemas.microsoft.com/office/drawing/2014/main" id="{5E4ECA79-0F55-4203-BA6A-03ED686FEFAD}"/>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平行四边形 96">
                  <a:extLst>
                    <a:ext uri="{FF2B5EF4-FFF2-40B4-BE49-F238E27FC236}">
                      <a16:creationId xmlns:a16="http://schemas.microsoft.com/office/drawing/2014/main" id="{7BB9FCF2-AE73-4960-8282-A081A50B67A8}"/>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8" name="平行四边形 97">
                  <a:extLst>
                    <a:ext uri="{FF2B5EF4-FFF2-40B4-BE49-F238E27FC236}">
                      <a16:creationId xmlns:a16="http://schemas.microsoft.com/office/drawing/2014/main" id="{5C52A0BC-CE72-496C-9F7D-00BB2F1A82E8}"/>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9" name="平行四边形 98">
                  <a:extLst>
                    <a:ext uri="{FF2B5EF4-FFF2-40B4-BE49-F238E27FC236}">
                      <a16:creationId xmlns:a16="http://schemas.microsoft.com/office/drawing/2014/main" id="{48D92FB2-E735-4D0B-BB4A-6B8F3D984D23}"/>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3" name="组合 32">
                <a:extLst>
                  <a:ext uri="{FF2B5EF4-FFF2-40B4-BE49-F238E27FC236}">
                    <a16:creationId xmlns:a16="http://schemas.microsoft.com/office/drawing/2014/main" id="{84AFDE75-A483-49AA-B5D6-94302989D1DF}"/>
                  </a:ext>
                </a:extLst>
              </p:cNvPr>
              <p:cNvGrpSpPr/>
              <p:nvPr/>
            </p:nvGrpSpPr>
            <p:grpSpPr>
              <a:xfrm>
                <a:off x="4989705" y="4257585"/>
                <a:ext cx="1510876" cy="1044538"/>
                <a:chOff x="3787805" y="4984034"/>
                <a:chExt cx="1510876" cy="1044538"/>
              </a:xfrm>
            </p:grpSpPr>
            <p:sp>
              <p:nvSpPr>
                <p:cNvPr id="88" name="平行四边形 87">
                  <a:extLst>
                    <a:ext uri="{FF2B5EF4-FFF2-40B4-BE49-F238E27FC236}">
                      <a16:creationId xmlns:a16="http://schemas.microsoft.com/office/drawing/2014/main" id="{BA1DC665-2463-4AD3-9E93-622E925983F7}"/>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9" name="平行四边形 88">
                  <a:extLst>
                    <a:ext uri="{FF2B5EF4-FFF2-40B4-BE49-F238E27FC236}">
                      <a16:creationId xmlns:a16="http://schemas.microsoft.com/office/drawing/2014/main" id="{D7B27BDC-D7E2-4ECA-AFE8-4487F562507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0" name="平行四边形 89">
                  <a:extLst>
                    <a:ext uri="{FF2B5EF4-FFF2-40B4-BE49-F238E27FC236}">
                      <a16:creationId xmlns:a16="http://schemas.microsoft.com/office/drawing/2014/main" id="{0ED99A3E-A498-4B4F-9160-E776DE376C33}"/>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1" name="平行四边形 90">
                  <a:extLst>
                    <a:ext uri="{FF2B5EF4-FFF2-40B4-BE49-F238E27FC236}">
                      <a16:creationId xmlns:a16="http://schemas.microsoft.com/office/drawing/2014/main" id="{7E3EC5DF-474B-4FCE-ABF5-92CD9585BA8F}"/>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2" name="平行四边形 91">
                  <a:extLst>
                    <a:ext uri="{FF2B5EF4-FFF2-40B4-BE49-F238E27FC236}">
                      <a16:creationId xmlns:a16="http://schemas.microsoft.com/office/drawing/2014/main" id="{C812FF65-C1C0-488A-8CB7-8437CFF74DEB}"/>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3" name="平行四边形 92">
                  <a:extLst>
                    <a:ext uri="{FF2B5EF4-FFF2-40B4-BE49-F238E27FC236}">
                      <a16:creationId xmlns:a16="http://schemas.microsoft.com/office/drawing/2014/main" id="{3CEE8829-1062-4A71-9EB4-230ED43E24D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4" name="组合 33">
                <a:extLst>
                  <a:ext uri="{FF2B5EF4-FFF2-40B4-BE49-F238E27FC236}">
                    <a16:creationId xmlns:a16="http://schemas.microsoft.com/office/drawing/2014/main" id="{90506DE5-F7B5-44D3-A1D5-D35AAFF7F06F}"/>
                  </a:ext>
                </a:extLst>
              </p:cNvPr>
              <p:cNvGrpSpPr/>
              <p:nvPr/>
            </p:nvGrpSpPr>
            <p:grpSpPr>
              <a:xfrm>
                <a:off x="5277029" y="4078080"/>
                <a:ext cx="1510876" cy="1044538"/>
                <a:chOff x="3787805" y="4984034"/>
                <a:chExt cx="1510876" cy="1044538"/>
              </a:xfrm>
            </p:grpSpPr>
            <p:sp>
              <p:nvSpPr>
                <p:cNvPr id="82" name="平行四边形 81">
                  <a:extLst>
                    <a:ext uri="{FF2B5EF4-FFF2-40B4-BE49-F238E27FC236}">
                      <a16:creationId xmlns:a16="http://schemas.microsoft.com/office/drawing/2014/main" id="{86B1D908-2ADD-47C3-8780-57360D9083F8}"/>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3" name="平行四边形 82">
                  <a:extLst>
                    <a:ext uri="{FF2B5EF4-FFF2-40B4-BE49-F238E27FC236}">
                      <a16:creationId xmlns:a16="http://schemas.microsoft.com/office/drawing/2014/main" id="{EC5C5A2F-F303-4177-9046-87B78C849E75}"/>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4" name="平行四边形 83">
                  <a:extLst>
                    <a:ext uri="{FF2B5EF4-FFF2-40B4-BE49-F238E27FC236}">
                      <a16:creationId xmlns:a16="http://schemas.microsoft.com/office/drawing/2014/main" id="{B04DD48B-06A7-43F2-BAC3-D3E666725ECE}"/>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5" name="平行四边形 84">
                  <a:extLst>
                    <a:ext uri="{FF2B5EF4-FFF2-40B4-BE49-F238E27FC236}">
                      <a16:creationId xmlns:a16="http://schemas.microsoft.com/office/drawing/2014/main" id="{B1AD4708-B98F-405B-9122-5464B49265D2}"/>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6" name="平行四边形 85">
                  <a:extLst>
                    <a:ext uri="{FF2B5EF4-FFF2-40B4-BE49-F238E27FC236}">
                      <a16:creationId xmlns:a16="http://schemas.microsoft.com/office/drawing/2014/main" id="{8DF6E8FA-DFA7-4E2F-99F3-2DE9501D557C}"/>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7" name="平行四边形 86">
                  <a:extLst>
                    <a:ext uri="{FF2B5EF4-FFF2-40B4-BE49-F238E27FC236}">
                      <a16:creationId xmlns:a16="http://schemas.microsoft.com/office/drawing/2014/main" id="{335CD033-436D-4516-899F-7157CF637B86}"/>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5" name="组合 34">
                <a:extLst>
                  <a:ext uri="{FF2B5EF4-FFF2-40B4-BE49-F238E27FC236}">
                    <a16:creationId xmlns:a16="http://schemas.microsoft.com/office/drawing/2014/main" id="{6C8F8058-6B63-4638-80F9-EB739D22A14C}"/>
                  </a:ext>
                </a:extLst>
              </p:cNvPr>
              <p:cNvGrpSpPr/>
              <p:nvPr/>
            </p:nvGrpSpPr>
            <p:grpSpPr>
              <a:xfrm>
                <a:off x="5608413" y="3887734"/>
                <a:ext cx="1510876" cy="1044538"/>
                <a:chOff x="3787805" y="4984034"/>
                <a:chExt cx="1510876" cy="1044538"/>
              </a:xfrm>
            </p:grpSpPr>
            <p:sp>
              <p:nvSpPr>
                <p:cNvPr id="76" name="平行四边形 75">
                  <a:extLst>
                    <a:ext uri="{FF2B5EF4-FFF2-40B4-BE49-F238E27FC236}">
                      <a16:creationId xmlns:a16="http://schemas.microsoft.com/office/drawing/2014/main" id="{95FBBD53-5FCA-48D7-9FBC-97B99D7DF417}"/>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平行四边形 76">
                  <a:extLst>
                    <a:ext uri="{FF2B5EF4-FFF2-40B4-BE49-F238E27FC236}">
                      <a16:creationId xmlns:a16="http://schemas.microsoft.com/office/drawing/2014/main" id="{0EFC66CD-606C-42CB-BC21-2DDF4455BD9F}"/>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平行四边形 77">
                  <a:extLst>
                    <a:ext uri="{FF2B5EF4-FFF2-40B4-BE49-F238E27FC236}">
                      <a16:creationId xmlns:a16="http://schemas.microsoft.com/office/drawing/2014/main" id="{B1F5A2E3-EC11-4355-BFFD-C3BB52F81797}"/>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平行四边形 78">
                  <a:extLst>
                    <a:ext uri="{FF2B5EF4-FFF2-40B4-BE49-F238E27FC236}">
                      <a16:creationId xmlns:a16="http://schemas.microsoft.com/office/drawing/2014/main" id="{9DE96152-9873-4DA8-8FDE-DF795C0B283B}"/>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平行四边形 79">
                  <a:extLst>
                    <a:ext uri="{FF2B5EF4-FFF2-40B4-BE49-F238E27FC236}">
                      <a16:creationId xmlns:a16="http://schemas.microsoft.com/office/drawing/2014/main" id="{5BB5B09B-7026-4BF5-B48A-186290686398}"/>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平行四边形 80">
                  <a:extLst>
                    <a:ext uri="{FF2B5EF4-FFF2-40B4-BE49-F238E27FC236}">
                      <a16:creationId xmlns:a16="http://schemas.microsoft.com/office/drawing/2014/main" id="{BABFE04A-85C7-4F66-957F-9CCECD9C2EB7}"/>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6" name="组合 35">
                <a:extLst>
                  <a:ext uri="{FF2B5EF4-FFF2-40B4-BE49-F238E27FC236}">
                    <a16:creationId xmlns:a16="http://schemas.microsoft.com/office/drawing/2014/main" id="{4BE8FEA7-C5CA-4F5F-AC5D-D64581A6C9CF}"/>
                  </a:ext>
                </a:extLst>
              </p:cNvPr>
              <p:cNvGrpSpPr/>
              <p:nvPr/>
            </p:nvGrpSpPr>
            <p:grpSpPr>
              <a:xfrm>
                <a:off x="5901876" y="3709660"/>
                <a:ext cx="1510876" cy="1044538"/>
                <a:chOff x="3787805" y="4984034"/>
                <a:chExt cx="1510876" cy="1044538"/>
              </a:xfrm>
            </p:grpSpPr>
            <p:sp>
              <p:nvSpPr>
                <p:cNvPr id="70" name="平行四边形 69">
                  <a:extLst>
                    <a:ext uri="{FF2B5EF4-FFF2-40B4-BE49-F238E27FC236}">
                      <a16:creationId xmlns:a16="http://schemas.microsoft.com/office/drawing/2014/main" id="{EED79DC5-83AF-4963-B284-443725BBF53F}"/>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平行四边形 70">
                  <a:extLst>
                    <a:ext uri="{FF2B5EF4-FFF2-40B4-BE49-F238E27FC236}">
                      <a16:creationId xmlns:a16="http://schemas.microsoft.com/office/drawing/2014/main" id="{1E52331C-E869-47B4-8848-FEB0B9BD70E9}"/>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平行四边形 71">
                  <a:extLst>
                    <a:ext uri="{FF2B5EF4-FFF2-40B4-BE49-F238E27FC236}">
                      <a16:creationId xmlns:a16="http://schemas.microsoft.com/office/drawing/2014/main" id="{E5D1D072-7AD4-43C7-AA10-88001DD7FF8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平行四边形 72">
                  <a:extLst>
                    <a:ext uri="{FF2B5EF4-FFF2-40B4-BE49-F238E27FC236}">
                      <a16:creationId xmlns:a16="http://schemas.microsoft.com/office/drawing/2014/main" id="{E4B3EA03-8E77-47F5-BE55-CF89AF8AF5E5}"/>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4" name="平行四边形 73">
                  <a:extLst>
                    <a:ext uri="{FF2B5EF4-FFF2-40B4-BE49-F238E27FC236}">
                      <a16:creationId xmlns:a16="http://schemas.microsoft.com/office/drawing/2014/main" id="{05D3B1C3-E0A5-4644-B956-BF60817DB92D}"/>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平行四边形 74">
                  <a:extLst>
                    <a:ext uri="{FF2B5EF4-FFF2-40B4-BE49-F238E27FC236}">
                      <a16:creationId xmlns:a16="http://schemas.microsoft.com/office/drawing/2014/main" id="{62D967AB-6B88-4ADC-AF4D-816632434B7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7" name="组合 36">
                <a:extLst>
                  <a:ext uri="{FF2B5EF4-FFF2-40B4-BE49-F238E27FC236}">
                    <a16:creationId xmlns:a16="http://schemas.microsoft.com/office/drawing/2014/main" id="{7E566E41-F2A1-451D-A302-8AAB22A1D880}"/>
                  </a:ext>
                </a:extLst>
              </p:cNvPr>
              <p:cNvGrpSpPr/>
              <p:nvPr/>
            </p:nvGrpSpPr>
            <p:grpSpPr>
              <a:xfrm>
                <a:off x="6189200" y="3530155"/>
                <a:ext cx="1510876" cy="1044538"/>
                <a:chOff x="3787805" y="4984034"/>
                <a:chExt cx="1510876" cy="1044538"/>
              </a:xfrm>
            </p:grpSpPr>
            <p:sp>
              <p:nvSpPr>
                <p:cNvPr id="64" name="平行四边形 63">
                  <a:extLst>
                    <a:ext uri="{FF2B5EF4-FFF2-40B4-BE49-F238E27FC236}">
                      <a16:creationId xmlns:a16="http://schemas.microsoft.com/office/drawing/2014/main" id="{486D3F73-F333-44D6-AE3B-CF9A08B73969}"/>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平行四边形 64">
                  <a:extLst>
                    <a:ext uri="{FF2B5EF4-FFF2-40B4-BE49-F238E27FC236}">
                      <a16:creationId xmlns:a16="http://schemas.microsoft.com/office/drawing/2014/main" id="{B4B7EED6-29A0-4A27-AA96-A869B45C0901}"/>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6" name="平行四边形 65">
                  <a:extLst>
                    <a:ext uri="{FF2B5EF4-FFF2-40B4-BE49-F238E27FC236}">
                      <a16:creationId xmlns:a16="http://schemas.microsoft.com/office/drawing/2014/main" id="{409C1918-017D-4060-B3ED-4863FABA429B}"/>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7" name="平行四边形 66">
                  <a:extLst>
                    <a:ext uri="{FF2B5EF4-FFF2-40B4-BE49-F238E27FC236}">
                      <a16:creationId xmlns:a16="http://schemas.microsoft.com/office/drawing/2014/main" id="{955DB5A8-EEC0-4168-B995-A03FB326ACFB}"/>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8" name="平行四边形 67">
                  <a:extLst>
                    <a:ext uri="{FF2B5EF4-FFF2-40B4-BE49-F238E27FC236}">
                      <a16:creationId xmlns:a16="http://schemas.microsoft.com/office/drawing/2014/main" id="{63C94F25-17E1-42C2-A738-15FABB5C634C}"/>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平行四边形 68">
                  <a:extLst>
                    <a:ext uri="{FF2B5EF4-FFF2-40B4-BE49-F238E27FC236}">
                      <a16:creationId xmlns:a16="http://schemas.microsoft.com/office/drawing/2014/main" id="{F98D47A1-FA1B-4C0F-BB7A-3DCD9B223DE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8" name="组合 37">
                <a:extLst>
                  <a:ext uri="{FF2B5EF4-FFF2-40B4-BE49-F238E27FC236}">
                    <a16:creationId xmlns:a16="http://schemas.microsoft.com/office/drawing/2014/main" id="{952FD834-0FC7-477D-8F71-59EC2ADA0410}"/>
                  </a:ext>
                </a:extLst>
              </p:cNvPr>
              <p:cNvGrpSpPr/>
              <p:nvPr/>
            </p:nvGrpSpPr>
            <p:grpSpPr>
              <a:xfrm>
                <a:off x="6510578" y="3348836"/>
                <a:ext cx="1510876" cy="1044538"/>
                <a:chOff x="3787805" y="4984034"/>
                <a:chExt cx="1510876" cy="1044538"/>
              </a:xfrm>
            </p:grpSpPr>
            <p:sp>
              <p:nvSpPr>
                <p:cNvPr id="58" name="平行四边形 57">
                  <a:extLst>
                    <a:ext uri="{FF2B5EF4-FFF2-40B4-BE49-F238E27FC236}">
                      <a16:creationId xmlns:a16="http://schemas.microsoft.com/office/drawing/2014/main" id="{D64B64F0-A703-4FAD-AD5E-97DB2C57047B}"/>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平行四边形 58">
                  <a:extLst>
                    <a:ext uri="{FF2B5EF4-FFF2-40B4-BE49-F238E27FC236}">
                      <a16:creationId xmlns:a16="http://schemas.microsoft.com/office/drawing/2014/main" id="{EFC31244-8770-4689-9573-F814A67E7BD2}"/>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0" name="平行四边形 59">
                  <a:extLst>
                    <a:ext uri="{FF2B5EF4-FFF2-40B4-BE49-F238E27FC236}">
                      <a16:creationId xmlns:a16="http://schemas.microsoft.com/office/drawing/2014/main" id="{E34561EB-3270-47ED-9E35-5797DFE5B5EF}"/>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1" name="平行四边形 60">
                  <a:extLst>
                    <a:ext uri="{FF2B5EF4-FFF2-40B4-BE49-F238E27FC236}">
                      <a16:creationId xmlns:a16="http://schemas.microsoft.com/office/drawing/2014/main" id="{4909AE6E-4703-4D3C-B9FF-F10D981F5BCC}"/>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2" name="平行四边形 61">
                  <a:extLst>
                    <a:ext uri="{FF2B5EF4-FFF2-40B4-BE49-F238E27FC236}">
                      <a16:creationId xmlns:a16="http://schemas.microsoft.com/office/drawing/2014/main" id="{0B5CB8BD-75BC-45DF-AC23-010E99B87E6F}"/>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3" name="平行四边形 62">
                  <a:extLst>
                    <a:ext uri="{FF2B5EF4-FFF2-40B4-BE49-F238E27FC236}">
                      <a16:creationId xmlns:a16="http://schemas.microsoft.com/office/drawing/2014/main" id="{F41CC82B-1141-42EC-909F-46AD0F9589DF}"/>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39" name="组合 38">
                <a:extLst>
                  <a:ext uri="{FF2B5EF4-FFF2-40B4-BE49-F238E27FC236}">
                    <a16:creationId xmlns:a16="http://schemas.microsoft.com/office/drawing/2014/main" id="{F60A18A2-8067-4107-95F9-07237B85B8A6}"/>
                  </a:ext>
                </a:extLst>
              </p:cNvPr>
              <p:cNvGrpSpPr/>
              <p:nvPr/>
            </p:nvGrpSpPr>
            <p:grpSpPr>
              <a:xfrm>
                <a:off x="6804041" y="3170762"/>
                <a:ext cx="1510876" cy="1044538"/>
                <a:chOff x="3787805" y="4984034"/>
                <a:chExt cx="1510876" cy="1044538"/>
              </a:xfrm>
            </p:grpSpPr>
            <p:sp>
              <p:nvSpPr>
                <p:cNvPr id="52" name="平行四边形 51">
                  <a:extLst>
                    <a:ext uri="{FF2B5EF4-FFF2-40B4-BE49-F238E27FC236}">
                      <a16:creationId xmlns:a16="http://schemas.microsoft.com/office/drawing/2014/main" id="{8FE380E7-E5AD-4492-9C50-308AFC7E2364}"/>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平行四边形 52">
                  <a:extLst>
                    <a:ext uri="{FF2B5EF4-FFF2-40B4-BE49-F238E27FC236}">
                      <a16:creationId xmlns:a16="http://schemas.microsoft.com/office/drawing/2014/main" id="{19843D8F-9BCB-480A-A11E-331D74116770}"/>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平行四边形 53">
                  <a:extLst>
                    <a:ext uri="{FF2B5EF4-FFF2-40B4-BE49-F238E27FC236}">
                      <a16:creationId xmlns:a16="http://schemas.microsoft.com/office/drawing/2014/main" id="{15505977-9AA9-4C29-8353-C4C45910865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5" name="平行四边形 54">
                  <a:extLst>
                    <a:ext uri="{FF2B5EF4-FFF2-40B4-BE49-F238E27FC236}">
                      <a16:creationId xmlns:a16="http://schemas.microsoft.com/office/drawing/2014/main" id="{D9F58078-6056-4C12-8454-33011EEF9562}"/>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6" name="平行四边形 55">
                  <a:extLst>
                    <a:ext uri="{FF2B5EF4-FFF2-40B4-BE49-F238E27FC236}">
                      <a16:creationId xmlns:a16="http://schemas.microsoft.com/office/drawing/2014/main" id="{604BD87E-F1FC-429D-860D-3B1D890EA44A}"/>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7" name="平行四边形 56">
                  <a:extLst>
                    <a:ext uri="{FF2B5EF4-FFF2-40B4-BE49-F238E27FC236}">
                      <a16:creationId xmlns:a16="http://schemas.microsoft.com/office/drawing/2014/main" id="{B754A1A5-B52E-421E-84D3-22DFA10B6B24}"/>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40" name="组合 39">
                <a:extLst>
                  <a:ext uri="{FF2B5EF4-FFF2-40B4-BE49-F238E27FC236}">
                    <a16:creationId xmlns:a16="http://schemas.microsoft.com/office/drawing/2014/main" id="{A8F40739-F415-415C-9D27-E09B8220E1D7}"/>
                  </a:ext>
                </a:extLst>
              </p:cNvPr>
              <p:cNvGrpSpPr/>
              <p:nvPr/>
            </p:nvGrpSpPr>
            <p:grpSpPr>
              <a:xfrm>
                <a:off x="7091365" y="2991257"/>
                <a:ext cx="1510876" cy="1044538"/>
                <a:chOff x="3787805" y="4984034"/>
                <a:chExt cx="1510876" cy="1044538"/>
              </a:xfrm>
            </p:grpSpPr>
            <p:sp>
              <p:nvSpPr>
                <p:cNvPr id="46" name="平行四边形 45">
                  <a:extLst>
                    <a:ext uri="{FF2B5EF4-FFF2-40B4-BE49-F238E27FC236}">
                      <a16:creationId xmlns:a16="http://schemas.microsoft.com/office/drawing/2014/main" id="{965C95A6-6094-4360-A2F8-D30D5E934DBD}"/>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7" name="平行四边形 46">
                  <a:extLst>
                    <a:ext uri="{FF2B5EF4-FFF2-40B4-BE49-F238E27FC236}">
                      <a16:creationId xmlns:a16="http://schemas.microsoft.com/office/drawing/2014/main" id="{3F06267A-BBD4-45BF-BF75-B5D56CE486B9}"/>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8" name="平行四边形 47">
                  <a:extLst>
                    <a:ext uri="{FF2B5EF4-FFF2-40B4-BE49-F238E27FC236}">
                      <a16:creationId xmlns:a16="http://schemas.microsoft.com/office/drawing/2014/main" id="{BC1D17AB-BC33-46EC-A6C6-E5AEBB0B5D3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平行四边形 48">
                  <a:extLst>
                    <a:ext uri="{FF2B5EF4-FFF2-40B4-BE49-F238E27FC236}">
                      <a16:creationId xmlns:a16="http://schemas.microsoft.com/office/drawing/2014/main" id="{6ABCF918-326D-4F03-AE11-F2F1066D31A0}"/>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平行四边形 49">
                  <a:extLst>
                    <a:ext uri="{FF2B5EF4-FFF2-40B4-BE49-F238E27FC236}">
                      <a16:creationId xmlns:a16="http://schemas.microsoft.com/office/drawing/2014/main" id="{F7EFE41C-CBCA-40FB-A6CC-42F67EF537D5}"/>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平行四边形 50">
                  <a:extLst>
                    <a:ext uri="{FF2B5EF4-FFF2-40B4-BE49-F238E27FC236}">
                      <a16:creationId xmlns:a16="http://schemas.microsoft.com/office/drawing/2014/main" id="{8B883EA9-3708-4C3A-953A-139BD55B277C}"/>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41" name="平行四边形 40">
                <a:extLst>
                  <a:ext uri="{FF2B5EF4-FFF2-40B4-BE49-F238E27FC236}">
                    <a16:creationId xmlns:a16="http://schemas.microsoft.com/office/drawing/2014/main" id="{73377F79-E66C-4FF8-94BF-C18B096BF3BA}"/>
                  </a:ext>
                </a:extLst>
              </p:cNvPr>
              <p:cNvSpPr/>
              <p:nvPr/>
            </p:nvSpPr>
            <p:spPr>
              <a:xfrm rot="1850253">
                <a:off x="3615056" y="479542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2" name="任意多边形: 形状 41">
                <a:extLst>
                  <a:ext uri="{FF2B5EF4-FFF2-40B4-BE49-F238E27FC236}">
                    <a16:creationId xmlns:a16="http://schemas.microsoft.com/office/drawing/2014/main" id="{43954E30-2DE2-4AB6-A0B4-3C0705D06806}"/>
                  </a:ext>
                </a:extLst>
              </p:cNvPr>
              <p:cNvSpPr/>
              <p:nvPr/>
            </p:nvSpPr>
            <p:spPr>
              <a:xfrm>
                <a:off x="3910519" y="3132306"/>
                <a:ext cx="2811294" cy="1741251"/>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43" name="平行四边形 42">
                <a:extLst>
                  <a:ext uri="{FF2B5EF4-FFF2-40B4-BE49-F238E27FC236}">
                    <a16:creationId xmlns:a16="http://schemas.microsoft.com/office/drawing/2014/main" id="{0C3FEA1F-2FD2-42E3-9F70-F445E7311B58}"/>
                  </a:ext>
                </a:extLst>
              </p:cNvPr>
              <p:cNvSpPr/>
              <p:nvPr/>
            </p:nvSpPr>
            <p:spPr>
              <a:xfrm rot="1850253">
                <a:off x="6727605" y="2914303"/>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任意多边形: 形状 43">
                <a:extLst>
                  <a:ext uri="{FF2B5EF4-FFF2-40B4-BE49-F238E27FC236}">
                    <a16:creationId xmlns:a16="http://schemas.microsoft.com/office/drawing/2014/main" id="{C8185255-4E55-4DAE-8B6B-785680A3AF10}"/>
                  </a:ext>
                </a:extLst>
              </p:cNvPr>
              <p:cNvSpPr/>
              <p:nvPr/>
            </p:nvSpPr>
            <p:spPr>
              <a:xfrm>
                <a:off x="6077610" y="4689351"/>
                <a:ext cx="1439512" cy="874297"/>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45" name="平行四边形 44">
                <a:extLst>
                  <a:ext uri="{FF2B5EF4-FFF2-40B4-BE49-F238E27FC236}">
                    <a16:creationId xmlns:a16="http://schemas.microsoft.com/office/drawing/2014/main" id="{C8CF351E-E224-47F9-8D4A-F2857775378D}"/>
                  </a:ext>
                </a:extLst>
              </p:cNvPr>
              <p:cNvSpPr/>
              <p:nvPr/>
            </p:nvSpPr>
            <p:spPr>
              <a:xfrm rot="1850253">
                <a:off x="6848825" y="4898317"/>
                <a:ext cx="1284676" cy="965583"/>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sp>
        <p:nvSpPr>
          <p:cNvPr id="123" name="十字形 122">
            <a:extLst>
              <a:ext uri="{FF2B5EF4-FFF2-40B4-BE49-F238E27FC236}">
                <a16:creationId xmlns:a16="http://schemas.microsoft.com/office/drawing/2014/main" id="{73AE1115-F04F-421E-B95C-2A82854DD0CE}"/>
              </a:ext>
            </a:extLst>
          </p:cNvPr>
          <p:cNvSpPr/>
          <p:nvPr/>
        </p:nvSpPr>
        <p:spPr>
          <a:xfrm>
            <a:off x="9089440" y="3217143"/>
            <a:ext cx="363121" cy="363121"/>
          </a:xfrm>
          <a:prstGeom prst="plus">
            <a:avLst>
              <a:gd name="adj" fmla="val 45810"/>
            </a:avLst>
          </a:prstGeom>
          <a:gradFill>
            <a:gsLst>
              <a:gs pos="0">
                <a:srgbClr val="008FBE"/>
              </a:gs>
              <a:gs pos="100000">
                <a:srgbClr val="37BB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十字形 123">
            <a:extLst>
              <a:ext uri="{FF2B5EF4-FFF2-40B4-BE49-F238E27FC236}">
                <a16:creationId xmlns:a16="http://schemas.microsoft.com/office/drawing/2014/main" id="{F941FD12-1C57-4532-A31F-BCBAD8B1998A}"/>
              </a:ext>
            </a:extLst>
          </p:cNvPr>
          <p:cNvSpPr/>
          <p:nvPr/>
        </p:nvSpPr>
        <p:spPr>
          <a:xfrm>
            <a:off x="5628690" y="3217143"/>
            <a:ext cx="363121" cy="363121"/>
          </a:xfrm>
          <a:prstGeom prst="plus">
            <a:avLst>
              <a:gd name="adj" fmla="val 45810"/>
            </a:avLst>
          </a:prstGeom>
          <a:gradFill>
            <a:gsLst>
              <a:gs pos="0">
                <a:srgbClr val="008FBE"/>
              </a:gs>
              <a:gs pos="100000">
                <a:srgbClr val="37BB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十字形 124">
            <a:extLst>
              <a:ext uri="{FF2B5EF4-FFF2-40B4-BE49-F238E27FC236}">
                <a16:creationId xmlns:a16="http://schemas.microsoft.com/office/drawing/2014/main" id="{50D6C40A-F612-428C-8CBD-89B46C49053B}"/>
              </a:ext>
            </a:extLst>
          </p:cNvPr>
          <p:cNvSpPr/>
          <p:nvPr/>
        </p:nvSpPr>
        <p:spPr>
          <a:xfrm>
            <a:off x="2269540" y="3217143"/>
            <a:ext cx="363121" cy="363121"/>
          </a:xfrm>
          <a:prstGeom prst="plus">
            <a:avLst>
              <a:gd name="adj" fmla="val 45810"/>
            </a:avLst>
          </a:prstGeom>
          <a:gradFill>
            <a:gsLst>
              <a:gs pos="0">
                <a:srgbClr val="008FBE"/>
              </a:gs>
              <a:gs pos="100000">
                <a:srgbClr val="37BB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30" name="组合 129">
            <a:extLst>
              <a:ext uri="{FF2B5EF4-FFF2-40B4-BE49-F238E27FC236}">
                <a16:creationId xmlns:a16="http://schemas.microsoft.com/office/drawing/2014/main" id="{CEDF5CD0-1988-4165-BFDB-9AE74DB4A8F4}"/>
              </a:ext>
            </a:extLst>
          </p:cNvPr>
          <p:cNvGrpSpPr/>
          <p:nvPr/>
        </p:nvGrpSpPr>
        <p:grpSpPr>
          <a:xfrm>
            <a:off x="1320800" y="1705029"/>
            <a:ext cx="762000" cy="762000"/>
            <a:chOff x="1320800" y="1729210"/>
            <a:chExt cx="762000" cy="762000"/>
          </a:xfrm>
        </p:grpSpPr>
        <p:sp>
          <p:nvSpPr>
            <p:cNvPr id="128" name="斜纹 127">
              <a:extLst>
                <a:ext uri="{FF2B5EF4-FFF2-40B4-BE49-F238E27FC236}">
                  <a16:creationId xmlns:a16="http://schemas.microsoft.com/office/drawing/2014/main" id="{C84BDF26-B302-4AFB-B4AF-69337D7FFF32}"/>
                </a:ext>
              </a:extLst>
            </p:cNvPr>
            <p:cNvSpPr/>
            <p:nvPr/>
          </p:nvSpPr>
          <p:spPr>
            <a:xfrm>
              <a:off x="1320800" y="1729210"/>
              <a:ext cx="762000" cy="762000"/>
            </a:xfrm>
            <a:prstGeom prst="diagStripe">
              <a:avLst>
                <a:gd name="adj" fmla="val 40000"/>
              </a:avLst>
            </a:prstGeom>
            <a:gradFill>
              <a:gsLst>
                <a:gs pos="100000">
                  <a:srgbClr val="37BBEF"/>
                </a:gs>
                <a:gs pos="0">
                  <a:srgbClr val="2481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9" name="椭圆 128">
              <a:extLst>
                <a:ext uri="{FF2B5EF4-FFF2-40B4-BE49-F238E27FC236}">
                  <a16:creationId xmlns:a16="http://schemas.microsoft.com/office/drawing/2014/main" id="{9F5195DB-E97B-4737-A12E-EA89E83638EB}"/>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p:txBody>
        </p:sp>
      </p:grpSp>
      <p:grpSp>
        <p:nvGrpSpPr>
          <p:cNvPr id="131" name="组合 130">
            <a:extLst>
              <a:ext uri="{FF2B5EF4-FFF2-40B4-BE49-F238E27FC236}">
                <a16:creationId xmlns:a16="http://schemas.microsoft.com/office/drawing/2014/main" id="{3823DE17-6284-4E4C-B15F-6166EB8161A4}"/>
              </a:ext>
            </a:extLst>
          </p:cNvPr>
          <p:cNvGrpSpPr/>
          <p:nvPr/>
        </p:nvGrpSpPr>
        <p:grpSpPr>
          <a:xfrm>
            <a:off x="4679950" y="1705029"/>
            <a:ext cx="762000" cy="762000"/>
            <a:chOff x="1320800" y="1729210"/>
            <a:chExt cx="762000" cy="762000"/>
          </a:xfrm>
        </p:grpSpPr>
        <p:sp>
          <p:nvSpPr>
            <p:cNvPr id="132" name="斜纹 131">
              <a:extLst>
                <a:ext uri="{FF2B5EF4-FFF2-40B4-BE49-F238E27FC236}">
                  <a16:creationId xmlns:a16="http://schemas.microsoft.com/office/drawing/2014/main" id="{7101CF4A-2CDB-4544-AFD0-74A61181162E}"/>
                </a:ext>
              </a:extLst>
            </p:cNvPr>
            <p:cNvSpPr/>
            <p:nvPr/>
          </p:nvSpPr>
          <p:spPr>
            <a:xfrm>
              <a:off x="1320800" y="1729210"/>
              <a:ext cx="762000" cy="762000"/>
            </a:xfrm>
            <a:prstGeom prst="diagStripe">
              <a:avLst>
                <a:gd name="adj" fmla="val 40000"/>
              </a:avLst>
            </a:prstGeom>
            <a:gradFill>
              <a:gsLst>
                <a:gs pos="100000">
                  <a:srgbClr val="37BBEF"/>
                </a:gs>
                <a:gs pos="0">
                  <a:srgbClr val="2481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3" name="椭圆 132">
              <a:extLst>
                <a:ext uri="{FF2B5EF4-FFF2-40B4-BE49-F238E27FC236}">
                  <a16:creationId xmlns:a16="http://schemas.microsoft.com/office/drawing/2014/main" id="{EB7E7019-E08E-4432-B686-56BF485A9A13}"/>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p:txBody>
        </p:sp>
      </p:grpSp>
      <p:grpSp>
        <p:nvGrpSpPr>
          <p:cNvPr id="134" name="组合 133">
            <a:extLst>
              <a:ext uri="{FF2B5EF4-FFF2-40B4-BE49-F238E27FC236}">
                <a16:creationId xmlns:a16="http://schemas.microsoft.com/office/drawing/2014/main" id="{951F2203-2EDD-4895-8AC3-C84F7E008F47}"/>
              </a:ext>
            </a:extLst>
          </p:cNvPr>
          <p:cNvGrpSpPr/>
          <p:nvPr/>
        </p:nvGrpSpPr>
        <p:grpSpPr>
          <a:xfrm>
            <a:off x="8140700" y="1705029"/>
            <a:ext cx="762000" cy="762000"/>
            <a:chOff x="1320800" y="1729210"/>
            <a:chExt cx="762000" cy="762000"/>
          </a:xfrm>
        </p:grpSpPr>
        <p:sp>
          <p:nvSpPr>
            <p:cNvPr id="135" name="斜纹 134">
              <a:extLst>
                <a:ext uri="{FF2B5EF4-FFF2-40B4-BE49-F238E27FC236}">
                  <a16:creationId xmlns:a16="http://schemas.microsoft.com/office/drawing/2014/main" id="{AE6CD2EF-9E52-4E37-BF64-FF10A8BA7B64}"/>
                </a:ext>
              </a:extLst>
            </p:cNvPr>
            <p:cNvSpPr/>
            <p:nvPr/>
          </p:nvSpPr>
          <p:spPr>
            <a:xfrm>
              <a:off x="1320800" y="1729210"/>
              <a:ext cx="762000" cy="762000"/>
            </a:xfrm>
            <a:prstGeom prst="diagStripe">
              <a:avLst>
                <a:gd name="adj" fmla="val 40000"/>
              </a:avLst>
            </a:prstGeom>
            <a:gradFill>
              <a:gsLst>
                <a:gs pos="100000">
                  <a:srgbClr val="37BBEF"/>
                </a:gs>
                <a:gs pos="0">
                  <a:srgbClr val="2481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6" name="椭圆 135">
              <a:extLst>
                <a:ext uri="{FF2B5EF4-FFF2-40B4-BE49-F238E27FC236}">
                  <a16:creationId xmlns:a16="http://schemas.microsoft.com/office/drawing/2014/main" id="{C154E93A-DA50-4ABE-96E0-29B4CCAF37A4}"/>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3</a:t>
              </a:r>
              <a:endParaRPr lang="zh-CN" altLang="en-US" sz="1400">
                <a:latin typeface="微软雅黑" panose="020B0503020204020204" pitchFamily="34" charset="-122"/>
                <a:ea typeface="微软雅黑" panose="020B0503020204020204" pitchFamily="34" charset="-122"/>
              </a:endParaRPr>
            </a:p>
          </p:txBody>
        </p:sp>
      </p:grpSp>
      <p:sp>
        <p:nvSpPr>
          <p:cNvPr id="137" name="菱形 136">
            <a:extLst>
              <a:ext uri="{FF2B5EF4-FFF2-40B4-BE49-F238E27FC236}">
                <a16:creationId xmlns:a16="http://schemas.microsoft.com/office/drawing/2014/main" id="{1C754150-206D-4C8A-B8E7-0F8BD795F29A}"/>
              </a:ext>
            </a:extLst>
          </p:cNvPr>
          <p:cNvSpPr/>
          <p:nvPr/>
        </p:nvSpPr>
        <p:spPr>
          <a:xfrm>
            <a:off x="203200" y="5249856"/>
            <a:ext cx="546100" cy="54610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菱形 137">
            <a:extLst>
              <a:ext uri="{FF2B5EF4-FFF2-40B4-BE49-F238E27FC236}">
                <a16:creationId xmlns:a16="http://schemas.microsoft.com/office/drawing/2014/main" id="{FA3E7323-675E-4258-BEED-C9EA67D1E968}"/>
              </a:ext>
            </a:extLst>
          </p:cNvPr>
          <p:cNvSpPr/>
          <p:nvPr/>
        </p:nvSpPr>
        <p:spPr>
          <a:xfrm>
            <a:off x="339725" y="5628394"/>
            <a:ext cx="962906" cy="962906"/>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菱形 138">
            <a:extLst>
              <a:ext uri="{FF2B5EF4-FFF2-40B4-BE49-F238E27FC236}">
                <a16:creationId xmlns:a16="http://schemas.microsoft.com/office/drawing/2014/main" id="{B73FFDE5-A47B-4D6F-BFCF-1853002BB63F}"/>
              </a:ext>
            </a:extLst>
          </p:cNvPr>
          <p:cNvSpPr/>
          <p:nvPr/>
        </p:nvSpPr>
        <p:spPr>
          <a:xfrm>
            <a:off x="476249" y="5143487"/>
            <a:ext cx="682625" cy="682625"/>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菱形 139">
            <a:extLst>
              <a:ext uri="{FF2B5EF4-FFF2-40B4-BE49-F238E27FC236}">
                <a16:creationId xmlns:a16="http://schemas.microsoft.com/office/drawing/2014/main" id="{0F3EC5CF-9F7F-44C8-963A-8668EAE02FCE}"/>
              </a:ext>
            </a:extLst>
          </p:cNvPr>
          <p:cNvSpPr/>
          <p:nvPr/>
        </p:nvSpPr>
        <p:spPr>
          <a:xfrm>
            <a:off x="228600" y="4736297"/>
            <a:ext cx="407631" cy="40763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菱形 140">
            <a:extLst>
              <a:ext uri="{FF2B5EF4-FFF2-40B4-BE49-F238E27FC236}">
                <a16:creationId xmlns:a16="http://schemas.microsoft.com/office/drawing/2014/main" id="{A7844E59-E8A6-4C76-B47D-9D0A50A42922}"/>
              </a:ext>
            </a:extLst>
          </p:cNvPr>
          <p:cNvSpPr/>
          <p:nvPr/>
        </p:nvSpPr>
        <p:spPr>
          <a:xfrm>
            <a:off x="492438" y="4471968"/>
            <a:ext cx="319962" cy="319962"/>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995D3745-8283-44AD-A52F-FBCF0AA01D29}"/>
              </a:ext>
            </a:extLst>
          </p:cNvPr>
          <p:cNvSpPr/>
          <p:nvPr/>
        </p:nvSpPr>
        <p:spPr>
          <a:xfrm>
            <a:off x="3898900" y="5973325"/>
            <a:ext cx="38227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latin typeface="微软雅黑" panose="020B0503020204020204" pitchFamily="34" charset="-122"/>
                <a:ea typeface="微软雅黑" panose="020B0503020204020204" pitchFamily="34" charset="-122"/>
              </a:rPr>
              <a:t>常见电离层探测控制系统架构</a:t>
            </a:r>
          </a:p>
        </p:txBody>
      </p:sp>
      <p:cxnSp>
        <p:nvCxnSpPr>
          <p:cNvPr id="145" name="直接连接符 144">
            <a:extLst>
              <a:ext uri="{FF2B5EF4-FFF2-40B4-BE49-F238E27FC236}">
                <a16:creationId xmlns:a16="http://schemas.microsoft.com/office/drawing/2014/main" id="{C9F181EE-E7D5-4065-8FF2-DE966A8F4594}"/>
              </a:ext>
            </a:extLst>
          </p:cNvPr>
          <p:cNvCxnSpPr/>
          <p:nvPr/>
        </p:nvCxnSpPr>
        <p:spPr>
          <a:xfrm>
            <a:off x="9448800" y="596900"/>
            <a:ext cx="2501900" cy="0"/>
          </a:xfrm>
          <a:prstGeom prst="line">
            <a:avLst/>
          </a:prstGeom>
          <a:ln w="19050">
            <a:gradFill flip="none" rotWithShape="1">
              <a:gsLst>
                <a:gs pos="0">
                  <a:srgbClr val="008FBE"/>
                </a:gs>
                <a:gs pos="100000">
                  <a:srgbClr val="37BBEF"/>
                </a:gs>
              </a:gsLst>
              <a:lin ang="0" scaled="1"/>
              <a:tileRect/>
            </a:gra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46" name="矩形 145">
            <a:extLst>
              <a:ext uri="{FF2B5EF4-FFF2-40B4-BE49-F238E27FC236}">
                <a16:creationId xmlns:a16="http://schemas.microsoft.com/office/drawing/2014/main" id="{2FE9767E-F847-419D-A044-273693E9B03D}"/>
              </a:ext>
            </a:extLst>
          </p:cNvPr>
          <p:cNvSpPr/>
          <p:nvPr/>
        </p:nvSpPr>
        <p:spPr>
          <a:xfrm>
            <a:off x="9448800" y="137281"/>
            <a:ext cx="25019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gradFill>
                  <a:gsLst>
                    <a:gs pos="0">
                      <a:srgbClr val="008FBE"/>
                    </a:gs>
                    <a:gs pos="100000">
                      <a:srgbClr val="37BBEF"/>
                    </a:gs>
                  </a:gsLst>
                  <a:lin ang="0" scaled="1"/>
                </a:gradFill>
                <a:latin typeface="微软雅黑" panose="020B0503020204020204" pitchFamily="34" charset="-122"/>
                <a:ea typeface="微软雅黑" panose="020B0503020204020204" pitchFamily="34" charset="-122"/>
              </a:rPr>
              <a:t>研究背景和意义</a:t>
            </a:r>
          </a:p>
        </p:txBody>
      </p:sp>
      <p:sp>
        <p:nvSpPr>
          <p:cNvPr id="147" name="菱形 146">
            <a:extLst>
              <a:ext uri="{FF2B5EF4-FFF2-40B4-BE49-F238E27FC236}">
                <a16:creationId xmlns:a16="http://schemas.microsoft.com/office/drawing/2014/main" id="{54A344FF-AFFD-44D4-B97B-0FF882B5FEC2}"/>
              </a:ext>
            </a:extLst>
          </p:cNvPr>
          <p:cNvSpPr/>
          <p:nvPr/>
        </p:nvSpPr>
        <p:spPr>
          <a:xfrm>
            <a:off x="11483006" y="6256711"/>
            <a:ext cx="485399"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chemeClr val="bg1"/>
                </a:solidFill>
                <a:latin typeface="微软雅黑" panose="020B0503020204020204" pitchFamily="34" charset="-122"/>
                <a:ea typeface="微软雅黑" panose="020B0503020204020204" pitchFamily="34" charset="-122"/>
              </a:rPr>
              <a:t>1</a:t>
            </a:r>
            <a:endParaRPr lang="zh-CN" altLang="en-US" sz="12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990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1"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7" presetClass="entr" presetSubtype="0" fill="hold" grpId="1"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4" grpId="1" animBg="1"/>
      <p:bldP spid="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7DBD8A-6CA1-4708-B6B8-E2A214ABB417}"/>
              </a:ext>
            </a:extLst>
          </p:cNvPr>
          <p:cNvSpPr/>
          <p:nvPr/>
        </p:nvSpPr>
        <p:spPr>
          <a:xfrm>
            <a:off x="0" y="3429000"/>
            <a:ext cx="12192000" cy="3429000"/>
          </a:xfrm>
          <a:prstGeom prst="rect">
            <a:avLst/>
          </a:prstGeom>
          <a:gradFill flip="none" rotWithShape="1">
            <a:gsLst>
              <a:gs pos="100000">
                <a:srgbClr val="37BBEF"/>
              </a:gs>
              <a:gs pos="0">
                <a:srgbClr val="2481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E9054B66-FE48-4872-8D33-223CC5B1A195}"/>
              </a:ext>
            </a:extLst>
          </p:cNvPr>
          <p:cNvSpPr/>
          <p:nvPr/>
        </p:nvSpPr>
        <p:spPr>
          <a:xfrm>
            <a:off x="1320800" y="1705029"/>
            <a:ext cx="2260600" cy="3307926"/>
          </a:xfrm>
          <a:prstGeom prst="roundRect">
            <a:avLst>
              <a:gd name="adj" fmla="val 4445"/>
            </a:avLst>
          </a:prstGeom>
          <a:solidFill>
            <a:schemeClr val="bg2"/>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a:extLst>
              <a:ext uri="{FF2B5EF4-FFF2-40B4-BE49-F238E27FC236}">
                <a16:creationId xmlns:a16="http://schemas.microsoft.com/office/drawing/2014/main" id="{1B04BD66-206A-41CA-BA97-7F861819E338}"/>
              </a:ext>
            </a:extLst>
          </p:cNvPr>
          <p:cNvSpPr/>
          <p:nvPr/>
        </p:nvSpPr>
        <p:spPr>
          <a:xfrm>
            <a:off x="4679950" y="1705029"/>
            <a:ext cx="2260600" cy="3307926"/>
          </a:xfrm>
          <a:prstGeom prst="roundRect">
            <a:avLst>
              <a:gd name="adj" fmla="val 4445"/>
            </a:avLst>
          </a:prstGeom>
          <a:solidFill>
            <a:schemeClr val="bg2"/>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a:extLst>
              <a:ext uri="{FF2B5EF4-FFF2-40B4-BE49-F238E27FC236}">
                <a16:creationId xmlns:a16="http://schemas.microsoft.com/office/drawing/2014/main" id="{8DFE21C0-631C-4FFB-A4CD-F2388E16AF82}"/>
              </a:ext>
            </a:extLst>
          </p:cNvPr>
          <p:cNvSpPr/>
          <p:nvPr/>
        </p:nvSpPr>
        <p:spPr>
          <a:xfrm>
            <a:off x="8140700" y="1705029"/>
            <a:ext cx="2260600" cy="3307926"/>
          </a:xfrm>
          <a:prstGeom prst="roundRect">
            <a:avLst>
              <a:gd name="adj" fmla="val 4445"/>
            </a:avLst>
          </a:prstGeom>
          <a:solidFill>
            <a:schemeClr val="bg2"/>
          </a:solidFill>
          <a:ln>
            <a:noFill/>
          </a:ln>
          <a:effectLst>
            <a:outerShdw blurRad="254000" dist="330200" dir="54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76088BCB-1847-4182-8793-3673CBD27AAA}"/>
              </a:ext>
            </a:extLst>
          </p:cNvPr>
          <p:cNvGrpSpPr/>
          <p:nvPr/>
        </p:nvGrpSpPr>
        <p:grpSpPr>
          <a:xfrm>
            <a:off x="1966839" y="2021396"/>
            <a:ext cx="968523" cy="1067194"/>
            <a:chOff x="1702777" y="2189037"/>
            <a:chExt cx="678473" cy="747595"/>
          </a:xfrm>
        </p:grpSpPr>
        <p:sp>
          <p:nvSpPr>
            <p:cNvPr id="8" name="矩形: 圆角 7">
              <a:extLst>
                <a:ext uri="{FF2B5EF4-FFF2-40B4-BE49-F238E27FC236}">
                  <a16:creationId xmlns:a16="http://schemas.microsoft.com/office/drawing/2014/main" id="{FAC277B4-26AF-45DB-897D-AEA72B37D33B}"/>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81C201A3-5940-4B78-ACC0-1E2CFD465527}"/>
                </a:ext>
              </a:extLst>
            </p:cNvPr>
            <p:cNvSpPr/>
            <p:nvPr/>
          </p:nvSpPr>
          <p:spPr>
            <a:xfrm>
              <a:off x="1702777" y="2189037"/>
              <a:ext cx="678473" cy="678473"/>
            </a:xfrm>
            <a:prstGeom prst="roundRect">
              <a:avLst>
                <a:gd name="adj" fmla="val 0"/>
              </a:avLst>
            </a:prstGeom>
            <a:gradFill>
              <a:gsLst>
                <a:gs pos="0">
                  <a:schemeClr val="accent2"/>
                </a:gs>
                <a:gs pos="100000">
                  <a:schemeClr val="accent2">
                    <a:lumMod val="75000"/>
                  </a:schemeClr>
                </a:gs>
              </a:gsLst>
              <a:lin ang="13500000" scaled="1"/>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a:solidFill>
                    <a:schemeClr val="bg1"/>
                  </a:solidFill>
                  <a:latin typeface="微软雅黑" panose="020B0503020204020204" pitchFamily="34" charset="-122"/>
                  <a:ea typeface="微软雅黑" panose="020B0503020204020204" pitchFamily="34" charset="-122"/>
                </a:rPr>
                <a:t>ARM</a:t>
              </a:r>
            </a:p>
            <a:p>
              <a:pPr algn="ctr"/>
              <a:r>
                <a:rPr lang="en-US" altLang="zh-CN" sz="1200">
                  <a:solidFill>
                    <a:schemeClr val="bg1"/>
                  </a:solidFill>
                  <a:latin typeface="微软雅黑" panose="020B0503020204020204" pitchFamily="34" charset="-122"/>
                  <a:ea typeface="微软雅黑" panose="020B0503020204020204" pitchFamily="34" charset="-122"/>
                </a:rPr>
                <a:t>Cortex-A</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9EA39029-58D5-4754-AE50-521427100754}"/>
              </a:ext>
            </a:extLst>
          </p:cNvPr>
          <p:cNvGrpSpPr/>
          <p:nvPr/>
        </p:nvGrpSpPr>
        <p:grpSpPr>
          <a:xfrm>
            <a:off x="1966839" y="3824345"/>
            <a:ext cx="968523" cy="1067194"/>
            <a:chOff x="1702777" y="2189037"/>
            <a:chExt cx="678473" cy="747595"/>
          </a:xfrm>
        </p:grpSpPr>
        <p:sp>
          <p:nvSpPr>
            <p:cNvPr id="11" name="矩形: 圆角 10">
              <a:extLst>
                <a:ext uri="{FF2B5EF4-FFF2-40B4-BE49-F238E27FC236}">
                  <a16:creationId xmlns:a16="http://schemas.microsoft.com/office/drawing/2014/main" id="{C2A37FF4-9ABD-42DF-91BF-9F935988975E}"/>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E1B8D70E-996B-43B4-908E-F7B00011550C}"/>
                </a:ext>
              </a:extLst>
            </p:cNvPr>
            <p:cNvSpPr/>
            <p:nvPr/>
          </p:nvSpPr>
          <p:spPr>
            <a:xfrm>
              <a:off x="1702777" y="2189037"/>
              <a:ext cx="678473" cy="678473"/>
            </a:xfrm>
            <a:prstGeom prst="roundRect">
              <a:avLst>
                <a:gd name="adj" fmla="val 0"/>
              </a:avLst>
            </a:prstGeom>
            <a:gradFill flip="none" rotWithShape="1">
              <a:gsLst>
                <a:gs pos="0">
                  <a:schemeClr val="accent2"/>
                </a:gs>
                <a:gs pos="100000">
                  <a:schemeClr val="accent2">
                    <a:lumMod val="75000"/>
                  </a:schemeClr>
                </a:gs>
              </a:gsLst>
              <a:lin ang="1350000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a:solidFill>
                    <a:schemeClr val="bg1"/>
                  </a:solidFill>
                  <a:latin typeface="微软雅黑" panose="020B0503020204020204" pitchFamily="34" charset="-122"/>
                  <a:ea typeface="微软雅黑" panose="020B0503020204020204" pitchFamily="34" charset="-122"/>
                </a:rPr>
                <a:t>FPGA</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702E88FF-91B8-4165-9F43-838A838C6560}"/>
              </a:ext>
            </a:extLst>
          </p:cNvPr>
          <p:cNvGrpSpPr/>
          <p:nvPr/>
        </p:nvGrpSpPr>
        <p:grpSpPr>
          <a:xfrm>
            <a:off x="5325989" y="2021396"/>
            <a:ext cx="968523" cy="1067194"/>
            <a:chOff x="1702777" y="2189037"/>
            <a:chExt cx="678473" cy="747595"/>
          </a:xfrm>
        </p:grpSpPr>
        <p:sp>
          <p:nvSpPr>
            <p:cNvPr id="18" name="矩形: 圆角 17">
              <a:extLst>
                <a:ext uri="{FF2B5EF4-FFF2-40B4-BE49-F238E27FC236}">
                  <a16:creationId xmlns:a16="http://schemas.microsoft.com/office/drawing/2014/main" id="{A17CD403-B989-4F43-ADFE-7B82F24A6E1C}"/>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9F259EEC-B844-41F9-9A20-B3A44DBE8214}"/>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a:solidFill>
                    <a:schemeClr val="bg1"/>
                  </a:solidFill>
                  <a:latin typeface="微软雅黑" panose="020B0503020204020204" pitchFamily="34" charset="-122"/>
                  <a:ea typeface="微软雅黑" panose="020B0503020204020204" pitchFamily="34" charset="-122"/>
                </a:rPr>
                <a:t>DSP</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BFF2BF59-3E17-476E-A31A-815952CAA0BB}"/>
              </a:ext>
            </a:extLst>
          </p:cNvPr>
          <p:cNvGrpSpPr/>
          <p:nvPr/>
        </p:nvGrpSpPr>
        <p:grpSpPr>
          <a:xfrm>
            <a:off x="5325989" y="3824345"/>
            <a:ext cx="968523" cy="1067194"/>
            <a:chOff x="1702777" y="2189037"/>
            <a:chExt cx="678473" cy="747595"/>
          </a:xfrm>
        </p:grpSpPr>
        <p:sp>
          <p:nvSpPr>
            <p:cNvPr id="21" name="矩形: 圆角 20">
              <a:extLst>
                <a:ext uri="{FF2B5EF4-FFF2-40B4-BE49-F238E27FC236}">
                  <a16:creationId xmlns:a16="http://schemas.microsoft.com/office/drawing/2014/main" id="{A93414AC-1819-4A69-95AB-FB414C86D673}"/>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矩形: 圆角 21">
              <a:extLst>
                <a:ext uri="{FF2B5EF4-FFF2-40B4-BE49-F238E27FC236}">
                  <a16:creationId xmlns:a16="http://schemas.microsoft.com/office/drawing/2014/main" id="{31CC0688-D905-4B38-9D3C-B5FD74EF4DC3}"/>
                </a:ext>
              </a:extLst>
            </p:cNvPr>
            <p:cNvSpPr/>
            <p:nvPr/>
          </p:nvSpPr>
          <p:spPr>
            <a:xfrm>
              <a:off x="1702777" y="2189037"/>
              <a:ext cx="678473" cy="678473"/>
            </a:xfrm>
            <a:prstGeom prst="roundRect">
              <a:avLst>
                <a:gd name="adj" fmla="val 0"/>
              </a:avLst>
            </a:prstGeom>
            <a:gradFill flip="none" rotWithShape="1">
              <a:gsLst>
                <a:gs pos="0">
                  <a:srgbClr val="008FBE"/>
                </a:gs>
                <a:gs pos="100000">
                  <a:srgbClr val="00BADA"/>
                </a:gs>
              </a:gsLst>
              <a:lin ang="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a:solidFill>
                    <a:schemeClr val="bg1"/>
                  </a:solidFill>
                  <a:latin typeface="微软雅黑" panose="020B0503020204020204" pitchFamily="34" charset="-122"/>
                  <a:ea typeface="微软雅黑" panose="020B0503020204020204" pitchFamily="34" charset="-122"/>
                </a:rPr>
                <a:t>FPGA</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EAB5DBC7-8A7C-4D2B-B4C9-546750606009}"/>
              </a:ext>
            </a:extLst>
          </p:cNvPr>
          <p:cNvGrpSpPr/>
          <p:nvPr/>
        </p:nvGrpSpPr>
        <p:grpSpPr>
          <a:xfrm>
            <a:off x="8786739" y="2021396"/>
            <a:ext cx="968523" cy="1067194"/>
            <a:chOff x="1702777" y="2189037"/>
            <a:chExt cx="678473" cy="747595"/>
          </a:xfrm>
        </p:grpSpPr>
        <p:sp>
          <p:nvSpPr>
            <p:cNvPr id="24" name="矩形: 圆角 23">
              <a:extLst>
                <a:ext uri="{FF2B5EF4-FFF2-40B4-BE49-F238E27FC236}">
                  <a16:creationId xmlns:a16="http://schemas.microsoft.com/office/drawing/2014/main" id="{26B74CFD-27EF-49EF-B4F7-50E1EBB32BBD}"/>
                </a:ext>
              </a:extLst>
            </p:cNvPr>
            <p:cNvSpPr/>
            <p:nvPr/>
          </p:nvSpPr>
          <p:spPr>
            <a:xfrm>
              <a:off x="1702777" y="2258159"/>
              <a:ext cx="678473" cy="678473"/>
            </a:xfrm>
            <a:prstGeom prst="roundRect">
              <a:avLst>
                <a:gd name="adj" fmla="val 0"/>
              </a:avLst>
            </a:prstGeom>
            <a:solidFill>
              <a:schemeClr val="tx1">
                <a:alpha val="14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 name="矩形: 圆角 24">
              <a:extLst>
                <a:ext uri="{FF2B5EF4-FFF2-40B4-BE49-F238E27FC236}">
                  <a16:creationId xmlns:a16="http://schemas.microsoft.com/office/drawing/2014/main" id="{6B617738-78F7-45E3-9DC3-526253759936}"/>
                </a:ext>
              </a:extLst>
            </p:cNvPr>
            <p:cNvSpPr/>
            <p:nvPr/>
          </p:nvSpPr>
          <p:spPr>
            <a:xfrm>
              <a:off x="1702777" y="2189037"/>
              <a:ext cx="678473" cy="678473"/>
            </a:xfrm>
            <a:prstGeom prst="roundRect">
              <a:avLst>
                <a:gd name="adj" fmla="val 0"/>
              </a:avLst>
            </a:prstGeom>
            <a:gradFill flip="none" rotWithShape="1">
              <a:gsLst>
                <a:gs pos="0">
                  <a:schemeClr val="accent6"/>
                </a:gs>
                <a:gs pos="100000">
                  <a:schemeClr val="accent6">
                    <a:lumMod val="75000"/>
                  </a:schemeClr>
                </a:gs>
              </a:gsLst>
              <a:lin ang="13500000" scaled="1"/>
              <a:tileRect/>
            </a:gra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a:solidFill>
                    <a:schemeClr val="bg1"/>
                  </a:solidFill>
                  <a:latin typeface="微软雅黑" panose="020B0503020204020204" pitchFamily="34" charset="-122"/>
                  <a:ea typeface="微软雅黑" panose="020B0503020204020204" pitchFamily="34" charset="-122"/>
                </a:rPr>
                <a:t>FPGA</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704D6DF3-BE19-457B-82A6-ED1E7AD4691F}"/>
              </a:ext>
            </a:extLst>
          </p:cNvPr>
          <p:cNvGrpSpPr/>
          <p:nvPr/>
        </p:nvGrpSpPr>
        <p:grpSpPr>
          <a:xfrm>
            <a:off x="8683554" y="3824345"/>
            <a:ext cx="1174891" cy="1056716"/>
            <a:chOff x="1291724" y="642745"/>
            <a:chExt cx="7437681" cy="6689572"/>
          </a:xfrm>
        </p:grpSpPr>
        <p:grpSp>
          <p:nvGrpSpPr>
            <p:cNvPr id="27" name="组合 26">
              <a:extLst>
                <a:ext uri="{FF2B5EF4-FFF2-40B4-BE49-F238E27FC236}">
                  <a16:creationId xmlns:a16="http://schemas.microsoft.com/office/drawing/2014/main" id="{F80DB375-2894-4C05-9890-B3C8D45925E4}"/>
                </a:ext>
              </a:extLst>
            </p:cNvPr>
            <p:cNvGrpSpPr/>
            <p:nvPr/>
          </p:nvGrpSpPr>
          <p:grpSpPr>
            <a:xfrm>
              <a:off x="1291724" y="642745"/>
              <a:ext cx="7437681" cy="6689572"/>
              <a:chOff x="4331234" y="137135"/>
              <a:chExt cx="4390216" cy="3948630"/>
            </a:xfrm>
          </p:grpSpPr>
          <p:sp>
            <p:nvSpPr>
              <p:cNvPr id="118" name="平行四边形 117">
                <a:extLst>
                  <a:ext uri="{FF2B5EF4-FFF2-40B4-BE49-F238E27FC236}">
                    <a16:creationId xmlns:a16="http://schemas.microsoft.com/office/drawing/2014/main" id="{077E1898-9E64-42F1-8305-84823724484F}"/>
                  </a:ext>
                </a:extLst>
              </p:cNvPr>
              <p:cNvSpPr/>
              <p:nvPr/>
            </p:nvSpPr>
            <p:spPr>
              <a:xfrm rot="1850253">
                <a:off x="5420477" y="1709044"/>
                <a:ext cx="3296425" cy="2376721"/>
              </a:xfrm>
              <a:prstGeom prst="parallelogram">
                <a:avLst>
                  <a:gd name="adj" fmla="val 55488"/>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19" name="组合 118">
                <a:extLst>
                  <a:ext uri="{FF2B5EF4-FFF2-40B4-BE49-F238E27FC236}">
                    <a16:creationId xmlns:a16="http://schemas.microsoft.com/office/drawing/2014/main" id="{66438182-BA2F-49D6-B8FE-39CE4F94D834}"/>
                  </a:ext>
                </a:extLst>
              </p:cNvPr>
              <p:cNvGrpSpPr/>
              <p:nvPr/>
            </p:nvGrpSpPr>
            <p:grpSpPr>
              <a:xfrm>
                <a:off x="4331234" y="137135"/>
                <a:ext cx="4390216" cy="3689526"/>
                <a:chOff x="4331234" y="137135"/>
                <a:chExt cx="4390216" cy="3689526"/>
              </a:xfrm>
              <a:gradFill>
                <a:gsLst>
                  <a:gs pos="0">
                    <a:srgbClr val="008FBE"/>
                  </a:gs>
                  <a:gs pos="100000">
                    <a:srgbClr val="00BADA"/>
                  </a:gs>
                </a:gsLst>
                <a:lin ang="0" scaled="1"/>
              </a:gradFill>
            </p:grpSpPr>
            <p:sp>
              <p:nvSpPr>
                <p:cNvPr id="120" name="平行四边形 119">
                  <a:extLst>
                    <a:ext uri="{FF2B5EF4-FFF2-40B4-BE49-F238E27FC236}">
                      <a16:creationId xmlns:a16="http://schemas.microsoft.com/office/drawing/2014/main" id="{DF0701D0-553E-43D4-B73A-62233338E492}"/>
                    </a:ext>
                  </a:extLst>
                </p:cNvPr>
                <p:cNvSpPr/>
                <p:nvPr/>
              </p:nvSpPr>
              <p:spPr>
                <a:xfrm rot="9000000">
                  <a:off x="4331234" y="137135"/>
                  <a:ext cx="3296421" cy="1999829"/>
                </a:xfrm>
                <a:prstGeom prst="parallelogram">
                  <a:avLst>
                    <a:gd name="adj" fmla="val 284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1" name="平行四边形 120">
                  <a:extLst>
                    <a:ext uri="{FF2B5EF4-FFF2-40B4-BE49-F238E27FC236}">
                      <a16:creationId xmlns:a16="http://schemas.microsoft.com/office/drawing/2014/main" id="{1856B548-325B-410C-9F2D-3E2C8F09C2F6}"/>
                    </a:ext>
                  </a:extLst>
                </p:cNvPr>
                <p:cNvSpPr/>
                <p:nvPr/>
              </p:nvSpPr>
              <p:spPr>
                <a:xfrm rot="1850253">
                  <a:off x="5425029" y="1449941"/>
                  <a:ext cx="3296421" cy="2376720"/>
                </a:xfrm>
                <a:prstGeom prst="parallelogram">
                  <a:avLst>
                    <a:gd name="adj" fmla="val 554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2" name="平行四边形 121">
                  <a:extLst>
                    <a:ext uri="{FF2B5EF4-FFF2-40B4-BE49-F238E27FC236}">
                      <a16:creationId xmlns:a16="http://schemas.microsoft.com/office/drawing/2014/main" id="{296D5AC9-9AB1-4FB8-ADE4-D3FD0C19373D}"/>
                    </a:ext>
                  </a:extLst>
                </p:cNvPr>
                <p:cNvSpPr/>
                <p:nvPr/>
              </p:nvSpPr>
              <p:spPr>
                <a:xfrm rot="9000000">
                  <a:off x="4458864" y="249160"/>
                  <a:ext cx="3041158" cy="1745797"/>
                </a:xfrm>
                <a:prstGeom prst="parallelogram">
                  <a:avLst>
                    <a:gd name="adj" fmla="val 28493"/>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grpSp>
          <p:nvGrpSpPr>
            <p:cNvPr id="28" name="组合 27">
              <a:extLst>
                <a:ext uri="{FF2B5EF4-FFF2-40B4-BE49-F238E27FC236}">
                  <a16:creationId xmlns:a16="http://schemas.microsoft.com/office/drawing/2014/main" id="{749C51F3-D39C-4357-A058-E8790E23129C}"/>
                </a:ext>
              </a:extLst>
            </p:cNvPr>
            <p:cNvGrpSpPr/>
            <p:nvPr/>
          </p:nvGrpSpPr>
          <p:grpSpPr>
            <a:xfrm>
              <a:off x="3615057" y="3429000"/>
              <a:ext cx="4162950" cy="2599572"/>
              <a:chOff x="3615056" y="2914303"/>
              <a:chExt cx="4987185" cy="3114269"/>
            </a:xfrm>
          </p:grpSpPr>
          <p:grpSp>
            <p:nvGrpSpPr>
              <p:cNvPr id="29" name="组合 28">
                <a:extLst>
                  <a:ext uri="{FF2B5EF4-FFF2-40B4-BE49-F238E27FC236}">
                    <a16:creationId xmlns:a16="http://schemas.microsoft.com/office/drawing/2014/main" id="{C28858AE-0BEB-40A2-8A36-DBDAF0F06B4A}"/>
                  </a:ext>
                </a:extLst>
              </p:cNvPr>
              <p:cNvGrpSpPr/>
              <p:nvPr/>
            </p:nvGrpSpPr>
            <p:grpSpPr>
              <a:xfrm>
                <a:off x="3787805" y="4984034"/>
                <a:ext cx="1510876" cy="1044538"/>
                <a:chOff x="3787805" y="4984034"/>
                <a:chExt cx="1510876" cy="1044538"/>
              </a:xfrm>
            </p:grpSpPr>
            <p:sp>
              <p:nvSpPr>
                <p:cNvPr id="112" name="平行四边形 111">
                  <a:extLst>
                    <a:ext uri="{FF2B5EF4-FFF2-40B4-BE49-F238E27FC236}">
                      <a16:creationId xmlns:a16="http://schemas.microsoft.com/office/drawing/2014/main" id="{2B378567-13DD-4488-A6F0-E18AC63F2755}"/>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3" name="平行四边形 112">
                  <a:extLst>
                    <a:ext uri="{FF2B5EF4-FFF2-40B4-BE49-F238E27FC236}">
                      <a16:creationId xmlns:a16="http://schemas.microsoft.com/office/drawing/2014/main" id="{D36ECCD2-C48B-4955-AD0A-49A9CD23B9A0}"/>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4" name="平行四边形 113">
                  <a:extLst>
                    <a:ext uri="{FF2B5EF4-FFF2-40B4-BE49-F238E27FC236}">
                      <a16:creationId xmlns:a16="http://schemas.microsoft.com/office/drawing/2014/main" id="{F2BEA89B-F24C-42C8-A686-98F696B3406F}"/>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5" name="平行四边形 114">
                  <a:extLst>
                    <a:ext uri="{FF2B5EF4-FFF2-40B4-BE49-F238E27FC236}">
                      <a16:creationId xmlns:a16="http://schemas.microsoft.com/office/drawing/2014/main" id="{2D6D67EF-6472-42EA-A4E6-B8F948EA4518}"/>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6" name="平行四边形 115">
                  <a:extLst>
                    <a:ext uri="{FF2B5EF4-FFF2-40B4-BE49-F238E27FC236}">
                      <a16:creationId xmlns:a16="http://schemas.microsoft.com/office/drawing/2014/main" id="{D0098930-70E2-4593-88A1-C459C2B692CD}"/>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7" name="平行四边形 116">
                  <a:extLst>
                    <a:ext uri="{FF2B5EF4-FFF2-40B4-BE49-F238E27FC236}">
                      <a16:creationId xmlns:a16="http://schemas.microsoft.com/office/drawing/2014/main" id="{DFF3E351-A6DF-468E-B800-0CC608139379}"/>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0" name="组合 29">
                <a:extLst>
                  <a:ext uri="{FF2B5EF4-FFF2-40B4-BE49-F238E27FC236}">
                    <a16:creationId xmlns:a16="http://schemas.microsoft.com/office/drawing/2014/main" id="{D095DF19-F7F2-45A3-9521-03176C5C90D3}"/>
                  </a:ext>
                </a:extLst>
              </p:cNvPr>
              <p:cNvGrpSpPr/>
              <p:nvPr/>
            </p:nvGrpSpPr>
            <p:grpSpPr>
              <a:xfrm>
                <a:off x="4081268" y="4805960"/>
                <a:ext cx="1510876" cy="1044538"/>
                <a:chOff x="3787805" y="4984034"/>
                <a:chExt cx="1510876" cy="1044538"/>
              </a:xfrm>
            </p:grpSpPr>
            <p:sp>
              <p:nvSpPr>
                <p:cNvPr id="106" name="平行四边形 105">
                  <a:extLst>
                    <a:ext uri="{FF2B5EF4-FFF2-40B4-BE49-F238E27FC236}">
                      <a16:creationId xmlns:a16="http://schemas.microsoft.com/office/drawing/2014/main" id="{CCD3981B-EF77-447C-BDDC-56F47637C060}"/>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7" name="平行四边形 106">
                  <a:extLst>
                    <a:ext uri="{FF2B5EF4-FFF2-40B4-BE49-F238E27FC236}">
                      <a16:creationId xmlns:a16="http://schemas.microsoft.com/office/drawing/2014/main" id="{FE71156A-5D12-4196-BE66-9A5DA15EBBBA}"/>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8" name="平行四边形 107">
                  <a:extLst>
                    <a:ext uri="{FF2B5EF4-FFF2-40B4-BE49-F238E27FC236}">
                      <a16:creationId xmlns:a16="http://schemas.microsoft.com/office/drawing/2014/main" id="{8363D852-1662-4740-8D8C-4C0B15418D5A}"/>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9" name="平行四边形 108">
                  <a:extLst>
                    <a:ext uri="{FF2B5EF4-FFF2-40B4-BE49-F238E27FC236}">
                      <a16:creationId xmlns:a16="http://schemas.microsoft.com/office/drawing/2014/main" id="{D5A4A401-5034-4CAC-9149-64E2B7760A5C}"/>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0" name="平行四边形 109">
                  <a:extLst>
                    <a:ext uri="{FF2B5EF4-FFF2-40B4-BE49-F238E27FC236}">
                      <a16:creationId xmlns:a16="http://schemas.microsoft.com/office/drawing/2014/main" id="{3CC9C20F-8CE0-4AB4-8E83-BBE523174250}"/>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1" name="平行四边形 110">
                  <a:extLst>
                    <a:ext uri="{FF2B5EF4-FFF2-40B4-BE49-F238E27FC236}">
                      <a16:creationId xmlns:a16="http://schemas.microsoft.com/office/drawing/2014/main" id="{47383F3B-73CE-4438-B863-B0141109A823}"/>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1" name="组合 30">
                <a:extLst>
                  <a:ext uri="{FF2B5EF4-FFF2-40B4-BE49-F238E27FC236}">
                    <a16:creationId xmlns:a16="http://schemas.microsoft.com/office/drawing/2014/main" id="{5915B495-2850-4BA9-879F-F24E907604BF}"/>
                  </a:ext>
                </a:extLst>
              </p:cNvPr>
              <p:cNvGrpSpPr/>
              <p:nvPr/>
            </p:nvGrpSpPr>
            <p:grpSpPr>
              <a:xfrm>
                <a:off x="4368592" y="4626455"/>
                <a:ext cx="1510876" cy="1044538"/>
                <a:chOff x="3787805" y="4984034"/>
                <a:chExt cx="1510876" cy="1044538"/>
              </a:xfrm>
            </p:grpSpPr>
            <p:sp>
              <p:nvSpPr>
                <p:cNvPr id="100" name="平行四边形 99">
                  <a:extLst>
                    <a:ext uri="{FF2B5EF4-FFF2-40B4-BE49-F238E27FC236}">
                      <a16:creationId xmlns:a16="http://schemas.microsoft.com/office/drawing/2014/main" id="{E758EA19-806D-4F1D-B44D-E34BFA3373FF}"/>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1" name="平行四边形 100">
                  <a:extLst>
                    <a:ext uri="{FF2B5EF4-FFF2-40B4-BE49-F238E27FC236}">
                      <a16:creationId xmlns:a16="http://schemas.microsoft.com/office/drawing/2014/main" id="{B49830FA-1112-4FCD-BDFE-43F6E877034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2" name="平行四边形 101">
                  <a:extLst>
                    <a:ext uri="{FF2B5EF4-FFF2-40B4-BE49-F238E27FC236}">
                      <a16:creationId xmlns:a16="http://schemas.microsoft.com/office/drawing/2014/main" id="{7800FDBF-FAB8-4323-99FD-47AE6121C70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3" name="平行四边形 102">
                  <a:extLst>
                    <a:ext uri="{FF2B5EF4-FFF2-40B4-BE49-F238E27FC236}">
                      <a16:creationId xmlns:a16="http://schemas.microsoft.com/office/drawing/2014/main" id="{817A6B23-6E87-481D-A012-35C5E6CC1A60}"/>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4" name="平行四边形 103">
                  <a:extLst>
                    <a:ext uri="{FF2B5EF4-FFF2-40B4-BE49-F238E27FC236}">
                      <a16:creationId xmlns:a16="http://schemas.microsoft.com/office/drawing/2014/main" id="{BDB163C1-80C7-4617-B69B-62B21D61FF97}"/>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5" name="平行四边形 104">
                  <a:extLst>
                    <a:ext uri="{FF2B5EF4-FFF2-40B4-BE49-F238E27FC236}">
                      <a16:creationId xmlns:a16="http://schemas.microsoft.com/office/drawing/2014/main" id="{EE198A46-B31F-4767-A81C-F8F58CD901F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2" name="组合 31">
                <a:extLst>
                  <a:ext uri="{FF2B5EF4-FFF2-40B4-BE49-F238E27FC236}">
                    <a16:creationId xmlns:a16="http://schemas.microsoft.com/office/drawing/2014/main" id="{8D2C0365-4B3F-4D07-80B9-B9B68769B2E8}"/>
                  </a:ext>
                </a:extLst>
              </p:cNvPr>
              <p:cNvGrpSpPr/>
              <p:nvPr/>
            </p:nvGrpSpPr>
            <p:grpSpPr>
              <a:xfrm>
                <a:off x="4696242" y="4435659"/>
                <a:ext cx="1510876" cy="1044538"/>
                <a:chOff x="3787805" y="4984034"/>
                <a:chExt cx="1510876" cy="1044538"/>
              </a:xfrm>
            </p:grpSpPr>
            <p:sp>
              <p:nvSpPr>
                <p:cNvPr id="94" name="平行四边形 93">
                  <a:extLst>
                    <a:ext uri="{FF2B5EF4-FFF2-40B4-BE49-F238E27FC236}">
                      <a16:creationId xmlns:a16="http://schemas.microsoft.com/office/drawing/2014/main" id="{AA1A2BC4-6A03-4CAB-A64E-3AD4EEEB5E46}"/>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5" name="平行四边形 94">
                  <a:extLst>
                    <a:ext uri="{FF2B5EF4-FFF2-40B4-BE49-F238E27FC236}">
                      <a16:creationId xmlns:a16="http://schemas.microsoft.com/office/drawing/2014/main" id="{BF3D07F9-991A-4273-AD86-56B52D68C296}"/>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6" name="平行四边形 95">
                  <a:extLst>
                    <a:ext uri="{FF2B5EF4-FFF2-40B4-BE49-F238E27FC236}">
                      <a16:creationId xmlns:a16="http://schemas.microsoft.com/office/drawing/2014/main" id="{5E4ECA79-0F55-4203-BA6A-03ED686FEFAD}"/>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7" name="平行四边形 96">
                  <a:extLst>
                    <a:ext uri="{FF2B5EF4-FFF2-40B4-BE49-F238E27FC236}">
                      <a16:creationId xmlns:a16="http://schemas.microsoft.com/office/drawing/2014/main" id="{7BB9FCF2-AE73-4960-8282-A081A50B67A8}"/>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8" name="平行四边形 97">
                  <a:extLst>
                    <a:ext uri="{FF2B5EF4-FFF2-40B4-BE49-F238E27FC236}">
                      <a16:creationId xmlns:a16="http://schemas.microsoft.com/office/drawing/2014/main" id="{5C52A0BC-CE72-496C-9F7D-00BB2F1A82E8}"/>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9" name="平行四边形 98">
                  <a:extLst>
                    <a:ext uri="{FF2B5EF4-FFF2-40B4-BE49-F238E27FC236}">
                      <a16:creationId xmlns:a16="http://schemas.microsoft.com/office/drawing/2014/main" id="{48D92FB2-E735-4D0B-BB4A-6B8F3D984D23}"/>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3" name="组合 32">
                <a:extLst>
                  <a:ext uri="{FF2B5EF4-FFF2-40B4-BE49-F238E27FC236}">
                    <a16:creationId xmlns:a16="http://schemas.microsoft.com/office/drawing/2014/main" id="{84AFDE75-A483-49AA-B5D6-94302989D1DF}"/>
                  </a:ext>
                </a:extLst>
              </p:cNvPr>
              <p:cNvGrpSpPr/>
              <p:nvPr/>
            </p:nvGrpSpPr>
            <p:grpSpPr>
              <a:xfrm>
                <a:off x="4989705" y="4257585"/>
                <a:ext cx="1510876" cy="1044538"/>
                <a:chOff x="3787805" y="4984034"/>
                <a:chExt cx="1510876" cy="1044538"/>
              </a:xfrm>
            </p:grpSpPr>
            <p:sp>
              <p:nvSpPr>
                <p:cNvPr id="88" name="平行四边形 87">
                  <a:extLst>
                    <a:ext uri="{FF2B5EF4-FFF2-40B4-BE49-F238E27FC236}">
                      <a16:creationId xmlns:a16="http://schemas.microsoft.com/office/drawing/2014/main" id="{BA1DC665-2463-4AD3-9E93-622E925983F7}"/>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9" name="平行四边形 88">
                  <a:extLst>
                    <a:ext uri="{FF2B5EF4-FFF2-40B4-BE49-F238E27FC236}">
                      <a16:creationId xmlns:a16="http://schemas.microsoft.com/office/drawing/2014/main" id="{D7B27BDC-D7E2-4ECA-AFE8-4487F562507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0" name="平行四边形 89">
                  <a:extLst>
                    <a:ext uri="{FF2B5EF4-FFF2-40B4-BE49-F238E27FC236}">
                      <a16:creationId xmlns:a16="http://schemas.microsoft.com/office/drawing/2014/main" id="{0ED99A3E-A498-4B4F-9160-E776DE376C33}"/>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1" name="平行四边形 90">
                  <a:extLst>
                    <a:ext uri="{FF2B5EF4-FFF2-40B4-BE49-F238E27FC236}">
                      <a16:creationId xmlns:a16="http://schemas.microsoft.com/office/drawing/2014/main" id="{7E3EC5DF-474B-4FCE-ABF5-92CD9585BA8F}"/>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2" name="平行四边形 91">
                  <a:extLst>
                    <a:ext uri="{FF2B5EF4-FFF2-40B4-BE49-F238E27FC236}">
                      <a16:creationId xmlns:a16="http://schemas.microsoft.com/office/drawing/2014/main" id="{C812FF65-C1C0-488A-8CB7-8437CFF74DEB}"/>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3" name="平行四边形 92">
                  <a:extLst>
                    <a:ext uri="{FF2B5EF4-FFF2-40B4-BE49-F238E27FC236}">
                      <a16:creationId xmlns:a16="http://schemas.microsoft.com/office/drawing/2014/main" id="{3CEE8829-1062-4A71-9EB4-230ED43E24D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4" name="组合 33">
                <a:extLst>
                  <a:ext uri="{FF2B5EF4-FFF2-40B4-BE49-F238E27FC236}">
                    <a16:creationId xmlns:a16="http://schemas.microsoft.com/office/drawing/2014/main" id="{90506DE5-F7B5-44D3-A1D5-D35AAFF7F06F}"/>
                  </a:ext>
                </a:extLst>
              </p:cNvPr>
              <p:cNvGrpSpPr/>
              <p:nvPr/>
            </p:nvGrpSpPr>
            <p:grpSpPr>
              <a:xfrm>
                <a:off x="5277029" y="4078080"/>
                <a:ext cx="1510876" cy="1044538"/>
                <a:chOff x="3787805" y="4984034"/>
                <a:chExt cx="1510876" cy="1044538"/>
              </a:xfrm>
            </p:grpSpPr>
            <p:sp>
              <p:nvSpPr>
                <p:cNvPr id="82" name="平行四边形 81">
                  <a:extLst>
                    <a:ext uri="{FF2B5EF4-FFF2-40B4-BE49-F238E27FC236}">
                      <a16:creationId xmlns:a16="http://schemas.microsoft.com/office/drawing/2014/main" id="{86B1D908-2ADD-47C3-8780-57360D9083F8}"/>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3" name="平行四边形 82">
                  <a:extLst>
                    <a:ext uri="{FF2B5EF4-FFF2-40B4-BE49-F238E27FC236}">
                      <a16:creationId xmlns:a16="http://schemas.microsoft.com/office/drawing/2014/main" id="{EC5C5A2F-F303-4177-9046-87B78C849E75}"/>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4" name="平行四边形 83">
                  <a:extLst>
                    <a:ext uri="{FF2B5EF4-FFF2-40B4-BE49-F238E27FC236}">
                      <a16:creationId xmlns:a16="http://schemas.microsoft.com/office/drawing/2014/main" id="{B04DD48B-06A7-43F2-BAC3-D3E666725ECE}"/>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5" name="平行四边形 84">
                  <a:extLst>
                    <a:ext uri="{FF2B5EF4-FFF2-40B4-BE49-F238E27FC236}">
                      <a16:creationId xmlns:a16="http://schemas.microsoft.com/office/drawing/2014/main" id="{B1AD4708-B98F-405B-9122-5464B49265D2}"/>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6" name="平行四边形 85">
                  <a:extLst>
                    <a:ext uri="{FF2B5EF4-FFF2-40B4-BE49-F238E27FC236}">
                      <a16:creationId xmlns:a16="http://schemas.microsoft.com/office/drawing/2014/main" id="{8DF6E8FA-DFA7-4E2F-99F3-2DE9501D557C}"/>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7" name="平行四边形 86">
                  <a:extLst>
                    <a:ext uri="{FF2B5EF4-FFF2-40B4-BE49-F238E27FC236}">
                      <a16:creationId xmlns:a16="http://schemas.microsoft.com/office/drawing/2014/main" id="{335CD033-436D-4516-899F-7157CF637B86}"/>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5" name="组合 34">
                <a:extLst>
                  <a:ext uri="{FF2B5EF4-FFF2-40B4-BE49-F238E27FC236}">
                    <a16:creationId xmlns:a16="http://schemas.microsoft.com/office/drawing/2014/main" id="{6C8F8058-6B63-4638-80F9-EB739D22A14C}"/>
                  </a:ext>
                </a:extLst>
              </p:cNvPr>
              <p:cNvGrpSpPr/>
              <p:nvPr/>
            </p:nvGrpSpPr>
            <p:grpSpPr>
              <a:xfrm>
                <a:off x="5608413" y="3887734"/>
                <a:ext cx="1510876" cy="1044538"/>
                <a:chOff x="3787805" y="4984034"/>
                <a:chExt cx="1510876" cy="1044538"/>
              </a:xfrm>
            </p:grpSpPr>
            <p:sp>
              <p:nvSpPr>
                <p:cNvPr id="76" name="平行四边形 75">
                  <a:extLst>
                    <a:ext uri="{FF2B5EF4-FFF2-40B4-BE49-F238E27FC236}">
                      <a16:creationId xmlns:a16="http://schemas.microsoft.com/office/drawing/2014/main" id="{95FBBD53-5FCA-48D7-9FBC-97B99D7DF417}"/>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7" name="平行四边形 76">
                  <a:extLst>
                    <a:ext uri="{FF2B5EF4-FFF2-40B4-BE49-F238E27FC236}">
                      <a16:creationId xmlns:a16="http://schemas.microsoft.com/office/drawing/2014/main" id="{0EFC66CD-606C-42CB-BC21-2DDF4455BD9F}"/>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8" name="平行四边形 77">
                  <a:extLst>
                    <a:ext uri="{FF2B5EF4-FFF2-40B4-BE49-F238E27FC236}">
                      <a16:creationId xmlns:a16="http://schemas.microsoft.com/office/drawing/2014/main" id="{B1F5A2E3-EC11-4355-BFFD-C3BB52F81797}"/>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9" name="平行四边形 78">
                  <a:extLst>
                    <a:ext uri="{FF2B5EF4-FFF2-40B4-BE49-F238E27FC236}">
                      <a16:creationId xmlns:a16="http://schemas.microsoft.com/office/drawing/2014/main" id="{9DE96152-9873-4DA8-8FDE-DF795C0B283B}"/>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0" name="平行四边形 79">
                  <a:extLst>
                    <a:ext uri="{FF2B5EF4-FFF2-40B4-BE49-F238E27FC236}">
                      <a16:creationId xmlns:a16="http://schemas.microsoft.com/office/drawing/2014/main" id="{5BB5B09B-7026-4BF5-B48A-186290686398}"/>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1" name="平行四边形 80">
                  <a:extLst>
                    <a:ext uri="{FF2B5EF4-FFF2-40B4-BE49-F238E27FC236}">
                      <a16:creationId xmlns:a16="http://schemas.microsoft.com/office/drawing/2014/main" id="{BABFE04A-85C7-4F66-957F-9CCECD9C2EB7}"/>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6" name="组合 35">
                <a:extLst>
                  <a:ext uri="{FF2B5EF4-FFF2-40B4-BE49-F238E27FC236}">
                    <a16:creationId xmlns:a16="http://schemas.microsoft.com/office/drawing/2014/main" id="{4BE8FEA7-C5CA-4F5F-AC5D-D64581A6C9CF}"/>
                  </a:ext>
                </a:extLst>
              </p:cNvPr>
              <p:cNvGrpSpPr/>
              <p:nvPr/>
            </p:nvGrpSpPr>
            <p:grpSpPr>
              <a:xfrm>
                <a:off x="5901876" y="3709660"/>
                <a:ext cx="1510876" cy="1044538"/>
                <a:chOff x="3787805" y="4984034"/>
                <a:chExt cx="1510876" cy="1044538"/>
              </a:xfrm>
            </p:grpSpPr>
            <p:sp>
              <p:nvSpPr>
                <p:cNvPr id="70" name="平行四边形 69">
                  <a:extLst>
                    <a:ext uri="{FF2B5EF4-FFF2-40B4-BE49-F238E27FC236}">
                      <a16:creationId xmlns:a16="http://schemas.microsoft.com/office/drawing/2014/main" id="{EED79DC5-83AF-4963-B284-443725BBF53F}"/>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1" name="平行四边形 70">
                  <a:extLst>
                    <a:ext uri="{FF2B5EF4-FFF2-40B4-BE49-F238E27FC236}">
                      <a16:creationId xmlns:a16="http://schemas.microsoft.com/office/drawing/2014/main" id="{1E52331C-E869-47B4-8848-FEB0B9BD70E9}"/>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2" name="平行四边形 71">
                  <a:extLst>
                    <a:ext uri="{FF2B5EF4-FFF2-40B4-BE49-F238E27FC236}">
                      <a16:creationId xmlns:a16="http://schemas.microsoft.com/office/drawing/2014/main" id="{E5D1D072-7AD4-43C7-AA10-88001DD7FF8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平行四边形 72">
                  <a:extLst>
                    <a:ext uri="{FF2B5EF4-FFF2-40B4-BE49-F238E27FC236}">
                      <a16:creationId xmlns:a16="http://schemas.microsoft.com/office/drawing/2014/main" id="{E4B3EA03-8E77-47F5-BE55-CF89AF8AF5E5}"/>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4" name="平行四边形 73">
                  <a:extLst>
                    <a:ext uri="{FF2B5EF4-FFF2-40B4-BE49-F238E27FC236}">
                      <a16:creationId xmlns:a16="http://schemas.microsoft.com/office/drawing/2014/main" id="{05D3B1C3-E0A5-4644-B956-BF60817DB92D}"/>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5" name="平行四边形 74">
                  <a:extLst>
                    <a:ext uri="{FF2B5EF4-FFF2-40B4-BE49-F238E27FC236}">
                      <a16:creationId xmlns:a16="http://schemas.microsoft.com/office/drawing/2014/main" id="{62D967AB-6B88-4ADC-AF4D-816632434B7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7" name="组合 36">
                <a:extLst>
                  <a:ext uri="{FF2B5EF4-FFF2-40B4-BE49-F238E27FC236}">
                    <a16:creationId xmlns:a16="http://schemas.microsoft.com/office/drawing/2014/main" id="{7E566E41-F2A1-451D-A302-8AAB22A1D880}"/>
                  </a:ext>
                </a:extLst>
              </p:cNvPr>
              <p:cNvGrpSpPr/>
              <p:nvPr/>
            </p:nvGrpSpPr>
            <p:grpSpPr>
              <a:xfrm>
                <a:off x="6189200" y="3530155"/>
                <a:ext cx="1510876" cy="1044538"/>
                <a:chOff x="3787805" y="4984034"/>
                <a:chExt cx="1510876" cy="1044538"/>
              </a:xfrm>
            </p:grpSpPr>
            <p:sp>
              <p:nvSpPr>
                <p:cNvPr id="64" name="平行四边形 63">
                  <a:extLst>
                    <a:ext uri="{FF2B5EF4-FFF2-40B4-BE49-F238E27FC236}">
                      <a16:creationId xmlns:a16="http://schemas.microsoft.com/office/drawing/2014/main" id="{486D3F73-F333-44D6-AE3B-CF9A08B73969}"/>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5" name="平行四边形 64">
                  <a:extLst>
                    <a:ext uri="{FF2B5EF4-FFF2-40B4-BE49-F238E27FC236}">
                      <a16:creationId xmlns:a16="http://schemas.microsoft.com/office/drawing/2014/main" id="{B4B7EED6-29A0-4A27-AA96-A869B45C0901}"/>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6" name="平行四边形 65">
                  <a:extLst>
                    <a:ext uri="{FF2B5EF4-FFF2-40B4-BE49-F238E27FC236}">
                      <a16:creationId xmlns:a16="http://schemas.microsoft.com/office/drawing/2014/main" id="{409C1918-017D-4060-B3ED-4863FABA429B}"/>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7" name="平行四边形 66">
                  <a:extLst>
                    <a:ext uri="{FF2B5EF4-FFF2-40B4-BE49-F238E27FC236}">
                      <a16:creationId xmlns:a16="http://schemas.microsoft.com/office/drawing/2014/main" id="{955DB5A8-EEC0-4168-B995-A03FB326ACFB}"/>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8" name="平行四边形 67">
                  <a:extLst>
                    <a:ext uri="{FF2B5EF4-FFF2-40B4-BE49-F238E27FC236}">
                      <a16:creationId xmlns:a16="http://schemas.microsoft.com/office/drawing/2014/main" id="{63C94F25-17E1-42C2-A738-15FABB5C634C}"/>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9" name="平行四边形 68">
                  <a:extLst>
                    <a:ext uri="{FF2B5EF4-FFF2-40B4-BE49-F238E27FC236}">
                      <a16:creationId xmlns:a16="http://schemas.microsoft.com/office/drawing/2014/main" id="{F98D47A1-FA1B-4C0F-BB7A-3DCD9B223DE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8" name="组合 37">
                <a:extLst>
                  <a:ext uri="{FF2B5EF4-FFF2-40B4-BE49-F238E27FC236}">
                    <a16:creationId xmlns:a16="http://schemas.microsoft.com/office/drawing/2014/main" id="{952FD834-0FC7-477D-8F71-59EC2ADA0410}"/>
                  </a:ext>
                </a:extLst>
              </p:cNvPr>
              <p:cNvGrpSpPr/>
              <p:nvPr/>
            </p:nvGrpSpPr>
            <p:grpSpPr>
              <a:xfrm>
                <a:off x="6510578" y="3348836"/>
                <a:ext cx="1510876" cy="1044538"/>
                <a:chOff x="3787805" y="4984034"/>
                <a:chExt cx="1510876" cy="1044538"/>
              </a:xfrm>
            </p:grpSpPr>
            <p:sp>
              <p:nvSpPr>
                <p:cNvPr id="58" name="平行四边形 57">
                  <a:extLst>
                    <a:ext uri="{FF2B5EF4-FFF2-40B4-BE49-F238E27FC236}">
                      <a16:creationId xmlns:a16="http://schemas.microsoft.com/office/drawing/2014/main" id="{D64B64F0-A703-4FAD-AD5E-97DB2C57047B}"/>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9" name="平行四边形 58">
                  <a:extLst>
                    <a:ext uri="{FF2B5EF4-FFF2-40B4-BE49-F238E27FC236}">
                      <a16:creationId xmlns:a16="http://schemas.microsoft.com/office/drawing/2014/main" id="{EFC31244-8770-4689-9573-F814A67E7BD2}"/>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0" name="平行四边形 59">
                  <a:extLst>
                    <a:ext uri="{FF2B5EF4-FFF2-40B4-BE49-F238E27FC236}">
                      <a16:creationId xmlns:a16="http://schemas.microsoft.com/office/drawing/2014/main" id="{E34561EB-3270-47ED-9E35-5797DFE5B5EF}"/>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1" name="平行四边形 60">
                  <a:extLst>
                    <a:ext uri="{FF2B5EF4-FFF2-40B4-BE49-F238E27FC236}">
                      <a16:creationId xmlns:a16="http://schemas.microsoft.com/office/drawing/2014/main" id="{4909AE6E-4703-4D3C-B9FF-F10D981F5BCC}"/>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2" name="平行四边形 61">
                  <a:extLst>
                    <a:ext uri="{FF2B5EF4-FFF2-40B4-BE49-F238E27FC236}">
                      <a16:creationId xmlns:a16="http://schemas.microsoft.com/office/drawing/2014/main" id="{0B5CB8BD-75BC-45DF-AC23-010E99B87E6F}"/>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平行四边形 62">
                  <a:extLst>
                    <a:ext uri="{FF2B5EF4-FFF2-40B4-BE49-F238E27FC236}">
                      <a16:creationId xmlns:a16="http://schemas.microsoft.com/office/drawing/2014/main" id="{F41CC82B-1141-42EC-909F-46AD0F9589DF}"/>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39" name="组合 38">
                <a:extLst>
                  <a:ext uri="{FF2B5EF4-FFF2-40B4-BE49-F238E27FC236}">
                    <a16:creationId xmlns:a16="http://schemas.microsoft.com/office/drawing/2014/main" id="{F60A18A2-8067-4107-95F9-07237B85B8A6}"/>
                  </a:ext>
                </a:extLst>
              </p:cNvPr>
              <p:cNvGrpSpPr/>
              <p:nvPr/>
            </p:nvGrpSpPr>
            <p:grpSpPr>
              <a:xfrm>
                <a:off x="6804041" y="3170762"/>
                <a:ext cx="1510876" cy="1044538"/>
                <a:chOff x="3787805" y="4984034"/>
                <a:chExt cx="1510876" cy="1044538"/>
              </a:xfrm>
            </p:grpSpPr>
            <p:sp>
              <p:nvSpPr>
                <p:cNvPr id="52" name="平行四边形 51">
                  <a:extLst>
                    <a:ext uri="{FF2B5EF4-FFF2-40B4-BE49-F238E27FC236}">
                      <a16:creationId xmlns:a16="http://schemas.microsoft.com/office/drawing/2014/main" id="{8FE380E7-E5AD-4492-9C50-308AFC7E2364}"/>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3" name="平行四边形 52">
                  <a:extLst>
                    <a:ext uri="{FF2B5EF4-FFF2-40B4-BE49-F238E27FC236}">
                      <a16:creationId xmlns:a16="http://schemas.microsoft.com/office/drawing/2014/main" id="{19843D8F-9BCB-480A-A11E-331D74116770}"/>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4" name="平行四边形 53">
                  <a:extLst>
                    <a:ext uri="{FF2B5EF4-FFF2-40B4-BE49-F238E27FC236}">
                      <a16:creationId xmlns:a16="http://schemas.microsoft.com/office/drawing/2014/main" id="{15505977-9AA9-4C29-8353-C4C45910865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5" name="平行四边形 54">
                  <a:extLst>
                    <a:ext uri="{FF2B5EF4-FFF2-40B4-BE49-F238E27FC236}">
                      <a16:creationId xmlns:a16="http://schemas.microsoft.com/office/drawing/2014/main" id="{D9F58078-6056-4C12-8454-33011EEF9562}"/>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6" name="平行四边形 55">
                  <a:extLst>
                    <a:ext uri="{FF2B5EF4-FFF2-40B4-BE49-F238E27FC236}">
                      <a16:creationId xmlns:a16="http://schemas.microsoft.com/office/drawing/2014/main" id="{604BD87E-F1FC-429D-860D-3B1D890EA44A}"/>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7" name="平行四边形 56">
                  <a:extLst>
                    <a:ext uri="{FF2B5EF4-FFF2-40B4-BE49-F238E27FC236}">
                      <a16:creationId xmlns:a16="http://schemas.microsoft.com/office/drawing/2014/main" id="{B754A1A5-B52E-421E-84D3-22DFA10B6B24}"/>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0" name="组合 39">
                <a:extLst>
                  <a:ext uri="{FF2B5EF4-FFF2-40B4-BE49-F238E27FC236}">
                    <a16:creationId xmlns:a16="http://schemas.microsoft.com/office/drawing/2014/main" id="{A8F40739-F415-415C-9D27-E09B8220E1D7}"/>
                  </a:ext>
                </a:extLst>
              </p:cNvPr>
              <p:cNvGrpSpPr/>
              <p:nvPr/>
            </p:nvGrpSpPr>
            <p:grpSpPr>
              <a:xfrm>
                <a:off x="7091365" y="2991257"/>
                <a:ext cx="1510876" cy="1044538"/>
                <a:chOff x="3787805" y="4984034"/>
                <a:chExt cx="1510876" cy="1044538"/>
              </a:xfrm>
            </p:grpSpPr>
            <p:sp>
              <p:nvSpPr>
                <p:cNvPr id="46" name="平行四边形 45">
                  <a:extLst>
                    <a:ext uri="{FF2B5EF4-FFF2-40B4-BE49-F238E27FC236}">
                      <a16:creationId xmlns:a16="http://schemas.microsoft.com/office/drawing/2014/main" id="{965C95A6-6094-4360-A2F8-D30D5E934DBD}"/>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7" name="平行四边形 46">
                  <a:extLst>
                    <a:ext uri="{FF2B5EF4-FFF2-40B4-BE49-F238E27FC236}">
                      <a16:creationId xmlns:a16="http://schemas.microsoft.com/office/drawing/2014/main" id="{3F06267A-BBD4-45BF-BF75-B5D56CE486B9}"/>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8" name="平行四边形 47">
                  <a:extLst>
                    <a:ext uri="{FF2B5EF4-FFF2-40B4-BE49-F238E27FC236}">
                      <a16:creationId xmlns:a16="http://schemas.microsoft.com/office/drawing/2014/main" id="{BC1D17AB-BC33-46EC-A6C6-E5AEBB0B5D3C}"/>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9" name="平行四边形 48">
                  <a:extLst>
                    <a:ext uri="{FF2B5EF4-FFF2-40B4-BE49-F238E27FC236}">
                      <a16:creationId xmlns:a16="http://schemas.microsoft.com/office/drawing/2014/main" id="{6ABCF918-326D-4F03-AE11-F2F1066D31A0}"/>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0" name="平行四边形 49">
                  <a:extLst>
                    <a:ext uri="{FF2B5EF4-FFF2-40B4-BE49-F238E27FC236}">
                      <a16:creationId xmlns:a16="http://schemas.microsoft.com/office/drawing/2014/main" id="{F7EFE41C-CBCA-40FB-A6CC-42F67EF537D5}"/>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1" name="平行四边形 50">
                  <a:extLst>
                    <a:ext uri="{FF2B5EF4-FFF2-40B4-BE49-F238E27FC236}">
                      <a16:creationId xmlns:a16="http://schemas.microsoft.com/office/drawing/2014/main" id="{8B883EA9-3708-4C3A-953A-139BD55B277C}"/>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41" name="平行四边形 40">
                <a:extLst>
                  <a:ext uri="{FF2B5EF4-FFF2-40B4-BE49-F238E27FC236}">
                    <a16:creationId xmlns:a16="http://schemas.microsoft.com/office/drawing/2014/main" id="{73377F79-E66C-4FF8-94BF-C18B096BF3BA}"/>
                  </a:ext>
                </a:extLst>
              </p:cNvPr>
              <p:cNvSpPr/>
              <p:nvPr/>
            </p:nvSpPr>
            <p:spPr>
              <a:xfrm rot="1850253">
                <a:off x="3615056" y="479542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2" name="任意多边形: 形状 41">
                <a:extLst>
                  <a:ext uri="{FF2B5EF4-FFF2-40B4-BE49-F238E27FC236}">
                    <a16:creationId xmlns:a16="http://schemas.microsoft.com/office/drawing/2014/main" id="{43954E30-2DE2-4AB6-A0B4-3C0705D06806}"/>
                  </a:ext>
                </a:extLst>
              </p:cNvPr>
              <p:cNvSpPr/>
              <p:nvPr/>
            </p:nvSpPr>
            <p:spPr>
              <a:xfrm>
                <a:off x="3910519" y="3132306"/>
                <a:ext cx="2811294" cy="1741251"/>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43" name="平行四边形 42">
                <a:extLst>
                  <a:ext uri="{FF2B5EF4-FFF2-40B4-BE49-F238E27FC236}">
                    <a16:creationId xmlns:a16="http://schemas.microsoft.com/office/drawing/2014/main" id="{0C3FEA1F-2FD2-42E3-9F70-F445E7311B58}"/>
                  </a:ext>
                </a:extLst>
              </p:cNvPr>
              <p:cNvSpPr/>
              <p:nvPr/>
            </p:nvSpPr>
            <p:spPr>
              <a:xfrm rot="1850253">
                <a:off x="6727605" y="2914303"/>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4" name="任意多边形: 形状 43">
                <a:extLst>
                  <a:ext uri="{FF2B5EF4-FFF2-40B4-BE49-F238E27FC236}">
                    <a16:creationId xmlns:a16="http://schemas.microsoft.com/office/drawing/2014/main" id="{C8185255-4E55-4DAE-8B6B-785680A3AF10}"/>
                  </a:ext>
                </a:extLst>
              </p:cNvPr>
              <p:cNvSpPr/>
              <p:nvPr/>
            </p:nvSpPr>
            <p:spPr>
              <a:xfrm>
                <a:off x="6077610" y="4689351"/>
                <a:ext cx="1439512" cy="874297"/>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45" name="平行四边形 44">
                <a:extLst>
                  <a:ext uri="{FF2B5EF4-FFF2-40B4-BE49-F238E27FC236}">
                    <a16:creationId xmlns:a16="http://schemas.microsoft.com/office/drawing/2014/main" id="{C8CF351E-E224-47F9-8D4A-F2857775378D}"/>
                  </a:ext>
                </a:extLst>
              </p:cNvPr>
              <p:cNvSpPr/>
              <p:nvPr/>
            </p:nvSpPr>
            <p:spPr>
              <a:xfrm rot="1850253">
                <a:off x="6848825" y="4898317"/>
                <a:ext cx="1284676" cy="965583"/>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grpSp>
        <p:nvGrpSpPr>
          <p:cNvPr id="130" name="组合 129">
            <a:extLst>
              <a:ext uri="{FF2B5EF4-FFF2-40B4-BE49-F238E27FC236}">
                <a16:creationId xmlns:a16="http://schemas.microsoft.com/office/drawing/2014/main" id="{CEDF5CD0-1988-4165-BFDB-9AE74DB4A8F4}"/>
              </a:ext>
            </a:extLst>
          </p:cNvPr>
          <p:cNvGrpSpPr/>
          <p:nvPr/>
        </p:nvGrpSpPr>
        <p:grpSpPr>
          <a:xfrm>
            <a:off x="1320800" y="1705029"/>
            <a:ext cx="762000" cy="762000"/>
            <a:chOff x="1320800" y="1729210"/>
            <a:chExt cx="762000" cy="762000"/>
          </a:xfrm>
        </p:grpSpPr>
        <p:sp>
          <p:nvSpPr>
            <p:cNvPr id="128" name="斜纹 127">
              <a:extLst>
                <a:ext uri="{FF2B5EF4-FFF2-40B4-BE49-F238E27FC236}">
                  <a16:creationId xmlns:a16="http://schemas.microsoft.com/office/drawing/2014/main" id="{C84BDF26-B302-4AFB-B4AF-69337D7FFF32}"/>
                </a:ext>
              </a:extLst>
            </p:cNvPr>
            <p:cNvSpPr/>
            <p:nvPr/>
          </p:nvSpPr>
          <p:spPr>
            <a:xfrm>
              <a:off x="1320800" y="1729210"/>
              <a:ext cx="762000" cy="762000"/>
            </a:xfrm>
            <a:prstGeom prst="diagStripe">
              <a:avLst>
                <a:gd name="adj" fmla="val 40000"/>
              </a:avLst>
            </a:prstGeom>
            <a:gradFill>
              <a:gsLst>
                <a:gs pos="100000">
                  <a:schemeClr val="accent2"/>
                </a:gs>
                <a:gs pos="0">
                  <a:schemeClr val="accent2">
                    <a:lumMod val="75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29" name="椭圆 128">
              <a:extLst>
                <a:ext uri="{FF2B5EF4-FFF2-40B4-BE49-F238E27FC236}">
                  <a16:creationId xmlns:a16="http://schemas.microsoft.com/office/drawing/2014/main" id="{9F5195DB-E97B-4737-A12E-EA89E83638EB}"/>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1</a:t>
              </a:r>
              <a:endParaRPr lang="zh-CN" altLang="en-US" sz="1400">
                <a:latin typeface="微软雅黑" panose="020B0503020204020204" pitchFamily="34" charset="-122"/>
                <a:ea typeface="微软雅黑" panose="020B0503020204020204" pitchFamily="34" charset="-122"/>
              </a:endParaRPr>
            </a:p>
          </p:txBody>
        </p:sp>
      </p:grpSp>
      <p:grpSp>
        <p:nvGrpSpPr>
          <p:cNvPr id="131" name="组合 130">
            <a:extLst>
              <a:ext uri="{FF2B5EF4-FFF2-40B4-BE49-F238E27FC236}">
                <a16:creationId xmlns:a16="http://schemas.microsoft.com/office/drawing/2014/main" id="{3823DE17-6284-4E4C-B15F-6166EB8161A4}"/>
              </a:ext>
            </a:extLst>
          </p:cNvPr>
          <p:cNvGrpSpPr/>
          <p:nvPr/>
        </p:nvGrpSpPr>
        <p:grpSpPr>
          <a:xfrm>
            <a:off x="4679950" y="1705029"/>
            <a:ext cx="762000" cy="762000"/>
            <a:chOff x="1320800" y="1729210"/>
            <a:chExt cx="762000" cy="762000"/>
          </a:xfrm>
        </p:grpSpPr>
        <p:sp>
          <p:nvSpPr>
            <p:cNvPr id="132" name="斜纹 131">
              <a:extLst>
                <a:ext uri="{FF2B5EF4-FFF2-40B4-BE49-F238E27FC236}">
                  <a16:creationId xmlns:a16="http://schemas.microsoft.com/office/drawing/2014/main" id="{7101CF4A-2CDB-4544-AFD0-74A61181162E}"/>
                </a:ext>
              </a:extLst>
            </p:cNvPr>
            <p:cNvSpPr/>
            <p:nvPr/>
          </p:nvSpPr>
          <p:spPr>
            <a:xfrm>
              <a:off x="1320800" y="1729210"/>
              <a:ext cx="762000" cy="762000"/>
            </a:xfrm>
            <a:prstGeom prst="diagStripe">
              <a:avLst>
                <a:gd name="adj" fmla="val 40000"/>
              </a:avLst>
            </a:prstGeom>
            <a:gradFill>
              <a:gsLst>
                <a:gs pos="100000">
                  <a:srgbClr val="37BBEF"/>
                </a:gs>
                <a:gs pos="0">
                  <a:srgbClr val="2481BA"/>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3" name="椭圆 132">
              <a:extLst>
                <a:ext uri="{FF2B5EF4-FFF2-40B4-BE49-F238E27FC236}">
                  <a16:creationId xmlns:a16="http://schemas.microsoft.com/office/drawing/2014/main" id="{EB7E7019-E08E-4432-B686-56BF485A9A13}"/>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2</a:t>
              </a:r>
              <a:endParaRPr lang="zh-CN" altLang="en-US" sz="1400">
                <a:latin typeface="微软雅黑" panose="020B0503020204020204" pitchFamily="34" charset="-122"/>
                <a:ea typeface="微软雅黑" panose="020B0503020204020204" pitchFamily="34" charset="-122"/>
              </a:endParaRPr>
            </a:p>
          </p:txBody>
        </p:sp>
      </p:grpSp>
      <p:grpSp>
        <p:nvGrpSpPr>
          <p:cNvPr id="134" name="组合 133">
            <a:extLst>
              <a:ext uri="{FF2B5EF4-FFF2-40B4-BE49-F238E27FC236}">
                <a16:creationId xmlns:a16="http://schemas.microsoft.com/office/drawing/2014/main" id="{951F2203-2EDD-4895-8AC3-C84F7E008F47}"/>
              </a:ext>
            </a:extLst>
          </p:cNvPr>
          <p:cNvGrpSpPr/>
          <p:nvPr/>
        </p:nvGrpSpPr>
        <p:grpSpPr>
          <a:xfrm>
            <a:off x="8140700" y="1705029"/>
            <a:ext cx="762000" cy="762000"/>
            <a:chOff x="1320800" y="1729210"/>
            <a:chExt cx="762000" cy="762000"/>
          </a:xfrm>
        </p:grpSpPr>
        <p:sp>
          <p:nvSpPr>
            <p:cNvPr id="135" name="斜纹 134">
              <a:extLst>
                <a:ext uri="{FF2B5EF4-FFF2-40B4-BE49-F238E27FC236}">
                  <a16:creationId xmlns:a16="http://schemas.microsoft.com/office/drawing/2014/main" id="{AE6CD2EF-9E52-4E37-BF64-FF10A8BA7B64}"/>
                </a:ext>
              </a:extLst>
            </p:cNvPr>
            <p:cNvSpPr/>
            <p:nvPr/>
          </p:nvSpPr>
          <p:spPr>
            <a:xfrm>
              <a:off x="1320800" y="1729210"/>
              <a:ext cx="762000" cy="762000"/>
            </a:xfrm>
            <a:prstGeom prst="diagStripe">
              <a:avLst>
                <a:gd name="adj" fmla="val 40000"/>
              </a:avLst>
            </a:prstGeom>
            <a:gradFill flip="none" rotWithShape="1">
              <a:gsLst>
                <a:gs pos="100000">
                  <a:schemeClr val="accent6">
                    <a:lumMod val="75000"/>
                  </a:schemeClr>
                </a:gs>
                <a:gs pos="0">
                  <a:schemeClr val="accent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136" name="椭圆 135">
              <a:extLst>
                <a:ext uri="{FF2B5EF4-FFF2-40B4-BE49-F238E27FC236}">
                  <a16:creationId xmlns:a16="http://schemas.microsoft.com/office/drawing/2014/main" id="{C154E93A-DA50-4ABE-96E0-29B4CCAF37A4}"/>
                </a:ext>
              </a:extLst>
            </p:cNvPr>
            <p:cNvSpPr/>
            <p:nvPr/>
          </p:nvSpPr>
          <p:spPr>
            <a:xfrm rot="18900000">
              <a:off x="1465992" y="1869344"/>
              <a:ext cx="252542" cy="252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3</a:t>
              </a:r>
              <a:endParaRPr lang="zh-CN" altLang="en-US" sz="1400">
                <a:latin typeface="微软雅黑" panose="020B0503020204020204" pitchFamily="34" charset="-122"/>
                <a:ea typeface="微软雅黑" panose="020B0503020204020204" pitchFamily="34" charset="-122"/>
              </a:endParaRPr>
            </a:p>
          </p:txBody>
        </p:sp>
      </p:grpSp>
      <p:cxnSp>
        <p:nvCxnSpPr>
          <p:cNvPr id="137" name="直接连接符 136">
            <a:extLst>
              <a:ext uri="{FF2B5EF4-FFF2-40B4-BE49-F238E27FC236}">
                <a16:creationId xmlns:a16="http://schemas.microsoft.com/office/drawing/2014/main" id="{641D54C6-75C7-4F76-9FC4-0D5877099D1A}"/>
              </a:ext>
            </a:extLst>
          </p:cNvPr>
          <p:cNvCxnSpPr/>
          <p:nvPr/>
        </p:nvCxnSpPr>
        <p:spPr>
          <a:xfrm>
            <a:off x="9448800" y="596900"/>
            <a:ext cx="2501900" cy="0"/>
          </a:xfrm>
          <a:prstGeom prst="line">
            <a:avLst/>
          </a:prstGeom>
          <a:ln w="19050">
            <a:gradFill flip="none" rotWithShape="1">
              <a:gsLst>
                <a:gs pos="0">
                  <a:srgbClr val="008FBE"/>
                </a:gs>
                <a:gs pos="100000">
                  <a:srgbClr val="37BBEF"/>
                </a:gs>
              </a:gsLst>
              <a:lin ang="0" scaled="1"/>
              <a:tileRect/>
            </a:gra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38" name="矩形 137">
            <a:extLst>
              <a:ext uri="{FF2B5EF4-FFF2-40B4-BE49-F238E27FC236}">
                <a16:creationId xmlns:a16="http://schemas.microsoft.com/office/drawing/2014/main" id="{8BB14444-B5F6-45A0-9B73-5F9C20F3D9AC}"/>
              </a:ext>
            </a:extLst>
          </p:cNvPr>
          <p:cNvSpPr/>
          <p:nvPr/>
        </p:nvSpPr>
        <p:spPr>
          <a:xfrm>
            <a:off x="9448800" y="137281"/>
            <a:ext cx="25019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gradFill>
                  <a:gsLst>
                    <a:gs pos="0">
                      <a:srgbClr val="008FBE"/>
                    </a:gs>
                    <a:gs pos="100000">
                      <a:srgbClr val="37BBEF"/>
                    </a:gs>
                  </a:gsLst>
                  <a:lin ang="0" scaled="1"/>
                </a:gradFill>
                <a:latin typeface="微软雅黑" panose="020B0503020204020204" pitchFamily="34" charset="-122"/>
                <a:ea typeface="微软雅黑" panose="020B0503020204020204" pitchFamily="34" charset="-122"/>
              </a:rPr>
              <a:t>研究背景和意义</a:t>
            </a:r>
          </a:p>
        </p:txBody>
      </p:sp>
      <p:sp>
        <p:nvSpPr>
          <p:cNvPr id="140" name="菱形 139">
            <a:extLst>
              <a:ext uri="{FF2B5EF4-FFF2-40B4-BE49-F238E27FC236}">
                <a16:creationId xmlns:a16="http://schemas.microsoft.com/office/drawing/2014/main" id="{5C9D9E0A-91D6-49DB-947F-202A2DE99EE9}"/>
              </a:ext>
            </a:extLst>
          </p:cNvPr>
          <p:cNvSpPr/>
          <p:nvPr/>
        </p:nvSpPr>
        <p:spPr>
          <a:xfrm>
            <a:off x="11483006" y="6256711"/>
            <a:ext cx="485399"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chemeClr val="bg1"/>
                </a:solidFill>
                <a:latin typeface="微软雅黑" panose="020B0503020204020204" pitchFamily="34" charset="-122"/>
                <a:ea typeface="微软雅黑" panose="020B0503020204020204" pitchFamily="34" charset="-122"/>
              </a:rPr>
              <a:t>1</a:t>
            </a:r>
            <a:endParaRPr lang="zh-CN" altLang="en-US" sz="12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063919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9055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9485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52238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531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41373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50583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13675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F3CFE"/>
            </a:gs>
            <a:gs pos="100000">
              <a:srgbClr val="4876E6"/>
            </a:gs>
          </a:gsLst>
          <a:lin ang="0" scaled="1"/>
          <a:tileRect/>
        </a:gradFill>
        <a:effectLst/>
      </p:bgPr>
    </p:bg>
    <p:spTree>
      <p:nvGrpSpPr>
        <p:cNvPr id="1" name=""/>
        <p:cNvGrpSpPr/>
        <p:nvPr/>
      </p:nvGrpSpPr>
      <p:grpSpPr>
        <a:xfrm>
          <a:off x="0" y="0"/>
          <a:ext cx="0" cy="0"/>
          <a:chOff x="0" y="0"/>
          <a:chExt cx="0" cy="0"/>
        </a:xfrm>
      </p:grpSpPr>
      <p:sp>
        <p:nvSpPr>
          <p:cNvPr id="7" name="波形 6">
            <a:extLst>
              <a:ext uri="{FF2B5EF4-FFF2-40B4-BE49-F238E27FC236}">
                <a16:creationId xmlns:a16="http://schemas.microsoft.com/office/drawing/2014/main" id="{3D56A70B-0D38-4356-83F4-ED18F31587BC}"/>
              </a:ext>
            </a:extLst>
          </p:cNvPr>
          <p:cNvSpPr/>
          <p:nvPr/>
        </p:nvSpPr>
        <p:spPr>
          <a:xfrm>
            <a:off x="0" y="457898"/>
            <a:ext cx="12192000" cy="6011289"/>
          </a:xfrm>
          <a:prstGeom prst="wave">
            <a:avLst>
              <a:gd name="adj1" fmla="val 3471"/>
              <a:gd name="adj2" fmla="val 0"/>
            </a:avLst>
          </a:prstGeom>
          <a:solidFill>
            <a:schemeClr val="bg1"/>
          </a:solidFill>
          <a:ln>
            <a:noFill/>
          </a:ln>
          <a:effectLst>
            <a:outerShdw blurRad="635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终端系统...">
            <a:extLst>
              <a:ext uri="{FF2B5EF4-FFF2-40B4-BE49-F238E27FC236}">
                <a16:creationId xmlns:a16="http://schemas.microsoft.com/office/drawing/2014/main" id="{0FD979A2-C2D8-485E-B277-6DB506F5620B}"/>
              </a:ext>
            </a:extLst>
          </p:cNvPr>
          <p:cNvSpPr/>
          <p:nvPr/>
        </p:nvSpPr>
        <p:spPr>
          <a:xfrm>
            <a:off x="3164681" y="2946889"/>
            <a:ext cx="5862638" cy="964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gradFill>
                  <a:gsLst>
                    <a:gs pos="0">
                      <a:srgbClr val="8F3CFE"/>
                    </a:gs>
                    <a:gs pos="100000">
                      <a:srgbClr val="4876E6"/>
                    </a:gs>
                  </a:gsLst>
                  <a:path path="circle">
                    <a:fillToRect l="100000" b="100000"/>
                  </a:path>
                </a:gradFill>
                <a:latin typeface="微软雅黑" panose="020B0503020204020204" pitchFamily="34" charset="-122"/>
                <a:ea typeface="微软雅黑" panose="020B0503020204020204" pitchFamily="34" charset="-122"/>
              </a:rPr>
              <a:t>终端系统嵌入式软件设计</a:t>
            </a:r>
          </a:p>
        </p:txBody>
      </p:sp>
      <p:sp>
        <p:nvSpPr>
          <p:cNvPr id="11" name="任意多边形: 形状 10">
            <a:extLst>
              <a:ext uri="{FF2B5EF4-FFF2-40B4-BE49-F238E27FC236}">
                <a16:creationId xmlns:a16="http://schemas.microsoft.com/office/drawing/2014/main" id="{381E4AA1-7C3A-4556-A667-89E97E5F31D3}"/>
              </a:ext>
            </a:extLst>
          </p:cNvPr>
          <p:cNvSpPr/>
          <p:nvPr/>
        </p:nvSpPr>
        <p:spPr>
          <a:xfrm rot="16200000">
            <a:off x="3170075" y="2941496"/>
            <a:ext cx="447568" cy="458356"/>
          </a:xfrm>
          <a:custGeom>
            <a:avLst/>
            <a:gdLst>
              <a:gd name="connsiteX0" fmla="*/ 447568 w 447568"/>
              <a:gd name="connsiteY0" fmla="*/ 45719 h 458356"/>
              <a:gd name="connsiteX1" fmla="*/ 447568 w 447568"/>
              <a:gd name="connsiteY1" fmla="*/ 458356 h 458356"/>
              <a:gd name="connsiteX2" fmla="*/ 401849 w 447568"/>
              <a:gd name="connsiteY2" fmla="*/ 458356 h 458356"/>
              <a:gd name="connsiteX3" fmla="*/ 401849 w 447568"/>
              <a:gd name="connsiteY3" fmla="*/ 45719 h 458356"/>
              <a:gd name="connsiteX4" fmla="*/ 0 w 447568"/>
              <a:gd name="connsiteY4" fmla="*/ 45719 h 458356"/>
              <a:gd name="connsiteX5" fmla="*/ 0 w 447568"/>
              <a:gd name="connsiteY5" fmla="*/ 0 h 458356"/>
              <a:gd name="connsiteX6" fmla="*/ 447567 w 447568"/>
              <a:gd name="connsiteY6" fmla="*/ 0 h 458356"/>
              <a:gd name="connsiteX7" fmla="*/ 447567 w 447568"/>
              <a:gd name="connsiteY7" fmla="*/ 45719 h 4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568" h="458356">
                <a:moveTo>
                  <a:pt x="447568" y="45719"/>
                </a:moveTo>
                <a:lnTo>
                  <a:pt x="447568" y="458356"/>
                </a:lnTo>
                <a:lnTo>
                  <a:pt x="401849" y="458356"/>
                </a:lnTo>
                <a:lnTo>
                  <a:pt x="401849" y="45719"/>
                </a:lnTo>
                <a:lnTo>
                  <a:pt x="0" y="45719"/>
                </a:lnTo>
                <a:lnTo>
                  <a:pt x="0" y="0"/>
                </a:lnTo>
                <a:lnTo>
                  <a:pt x="447567" y="0"/>
                </a:lnTo>
                <a:lnTo>
                  <a:pt x="447567" y="45719"/>
                </a:lnTo>
                <a:close/>
              </a:path>
            </a:pathLst>
          </a:custGeom>
          <a:gradFill flip="none" rotWithShape="1">
            <a:gsLst>
              <a:gs pos="100000">
                <a:srgbClr val="8F3CFE"/>
              </a:gs>
              <a:gs pos="0">
                <a:srgbClr val="4876E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AD310FBE-E4A1-45BC-967C-C4DE343CA83C}"/>
              </a:ext>
            </a:extLst>
          </p:cNvPr>
          <p:cNvSpPr/>
          <p:nvPr/>
        </p:nvSpPr>
        <p:spPr>
          <a:xfrm rot="5400000">
            <a:off x="8574357" y="3458149"/>
            <a:ext cx="447568" cy="458356"/>
          </a:xfrm>
          <a:custGeom>
            <a:avLst/>
            <a:gdLst>
              <a:gd name="connsiteX0" fmla="*/ 447568 w 447568"/>
              <a:gd name="connsiteY0" fmla="*/ 45719 h 458356"/>
              <a:gd name="connsiteX1" fmla="*/ 447568 w 447568"/>
              <a:gd name="connsiteY1" fmla="*/ 458356 h 458356"/>
              <a:gd name="connsiteX2" fmla="*/ 401849 w 447568"/>
              <a:gd name="connsiteY2" fmla="*/ 458356 h 458356"/>
              <a:gd name="connsiteX3" fmla="*/ 401849 w 447568"/>
              <a:gd name="connsiteY3" fmla="*/ 45719 h 458356"/>
              <a:gd name="connsiteX4" fmla="*/ 0 w 447568"/>
              <a:gd name="connsiteY4" fmla="*/ 45719 h 458356"/>
              <a:gd name="connsiteX5" fmla="*/ 0 w 447568"/>
              <a:gd name="connsiteY5" fmla="*/ 0 h 458356"/>
              <a:gd name="connsiteX6" fmla="*/ 447567 w 447568"/>
              <a:gd name="connsiteY6" fmla="*/ 0 h 458356"/>
              <a:gd name="connsiteX7" fmla="*/ 447567 w 447568"/>
              <a:gd name="connsiteY7" fmla="*/ 45719 h 4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568" h="458356">
                <a:moveTo>
                  <a:pt x="447568" y="45719"/>
                </a:moveTo>
                <a:lnTo>
                  <a:pt x="447568" y="458356"/>
                </a:lnTo>
                <a:lnTo>
                  <a:pt x="401849" y="458356"/>
                </a:lnTo>
                <a:lnTo>
                  <a:pt x="401849" y="45719"/>
                </a:lnTo>
                <a:lnTo>
                  <a:pt x="0" y="45719"/>
                </a:lnTo>
                <a:lnTo>
                  <a:pt x="0" y="0"/>
                </a:lnTo>
                <a:lnTo>
                  <a:pt x="447567" y="0"/>
                </a:lnTo>
                <a:lnTo>
                  <a:pt x="447567" y="45719"/>
                </a:lnTo>
                <a:close/>
              </a:path>
            </a:pathLst>
          </a:custGeom>
          <a:gradFill flip="none" rotWithShape="1">
            <a:gsLst>
              <a:gs pos="100000">
                <a:srgbClr val="8F3CFE"/>
              </a:gs>
              <a:gs pos="0">
                <a:srgbClr val="4876E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2808956"/>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ADA"/>
            </a:gs>
            <a:gs pos="100000">
              <a:srgbClr val="2481BA"/>
            </a:gs>
          </a:gsLst>
          <a:lin ang="10800000" scaled="1"/>
        </a:gradFill>
        <a:effectLst/>
      </p:bgPr>
    </p:bg>
    <p:spTree>
      <p:nvGrpSpPr>
        <p:cNvPr id="1" name=""/>
        <p:cNvGrpSpPr/>
        <p:nvPr/>
      </p:nvGrpSpPr>
      <p:grpSpPr>
        <a:xfrm>
          <a:off x="0" y="0"/>
          <a:ext cx="0" cy="0"/>
          <a:chOff x="0" y="0"/>
          <a:chExt cx="0" cy="0"/>
        </a:xfrm>
      </p:grpSpPr>
      <p:sp>
        <p:nvSpPr>
          <p:cNvPr id="7" name="波形 6">
            <a:extLst>
              <a:ext uri="{FF2B5EF4-FFF2-40B4-BE49-F238E27FC236}">
                <a16:creationId xmlns:a16="http://schemas.microsoft.com/office/drawing/2014/main" id="{3D56A70B-0D38-4356-83F4-ED18F31587BC}"/>
              </a:ext>
            </a:extLst>
          </p:cNvPr>
          <p:cNvSpPr/>
          <p:nvPr/>
        </p:nvSpPr>
        <p:spPr>
          <a:xfrm>
            <a:off x="0" y="457898"/>
            <a:ext cx="12192000" cy="6011289"/>
          </a:xfrm>
          <a:prstGeom prst="wave">
            <a:avLst>
              <a:gd name="adj1" fmla="val 3471"/>
              <a:gd name="adj2" fmla="val 0"/>
            </a:avLst>
          </a:prstGeom>
          <a:solidFill>
            <a:schemeClr val="bg1"/>
          </a:solidFill>
          <a:ln>
            <a:noFill/>
          </a:ln>
          <a:effectLst>
            <a:outerShdw blurRad="635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终端系统...">
            <a:extLst>
              <a:ext uri="{FF2B5EF4-FFF2-40B4-BE49-F238E27FC236}">
                <a16:creationId xmlns:a16="http://schemas.microsoft.com/office/drawing/2014/main" id="{0FD979A2-C2D8-485E-B277-6DB506F5620B}"/>
              </a:ext>
            </a:extLst>
          </p:cNvPr>
          <p:cNvSpPr/>
          <p:nvPr/>
        </p:nvSpPr>
        <p:spPr>
          <a:xfrm>
            <a:off x="3164681" y="2946889"/>
            <a:ext cx="5862638" cy="9642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gradFill>
                  <a:gsLst>
                    <a:gs pos="0">
                      <a:srgbClr val="2481BA"/>
                    </a:gs>
                    <a:gs pos="48000">
                      <a:srgbClr val="37BBEF"/>
                    </a:gs>
                    <a:gs pos="100000">
                      <a:srgbClr val="2481BA"/>
                    </a:gs>
                  </a:gsLst>
                  <a:path path="circle">
                    <a:fillToRect l="100000" b="100000"/>
                  </a:path>
                </a:gradFill>
                <a:latin typeface="微软雅黑" panose="020B0503020204020204" pitchFamily="34" charset="-122"/>
                <a:ea typeface="微软雅黑" panose="020B0503020204020204" pitchFamily="34" charset="-122"/>
              </a:rPr>
              <a:t>终端系统嵌入式软件设计</a:t>
            </a:r>
          </a:p>
        </p:txBody>
      </p:sp>
      <p:sp>
        <p:nvSpPr>
          <p:cNvPr id="11" name="任意多边形: 形状 10">
            <a:extLst>
              <a:ext uri="{FF2B5EF4-FFF2-40B4-BE49-F238E27FC236}">
                <a16:creationId xmlns:a16="http://schemas.microsoft.com/office/drawing/2014/main" id="{381E4AA1-7C3A-4556-A667-89E97E5F31D3}"/>
              </a:ext>
            </a:extLst>
          </p:cNvPr>
          <p:cNvSpPr/>
          <p:nvPr/>
        </p:nvSpPr>
        <p:spPr>
          <a:xfrm rot="16200000">
            <a:off x="3170075" y="2941496"/>
            <a:ext cx="447568" cy="458356"/>
          </a:xfrm>
          <a:custGeom>
            <a:avLst/>
            <a:gdLst>
              <a:gd name="connsiteX0" fmla="*/ 447568 w 447568"/>
              <a:gd name="connsiteY0" fmla="*/ 45719 h 458356"/>
              <a:gd name="connsiteX1" fmla="*/ 447568 w 447568"/>
              <a:gd name="connsiteY1" fmla="*/ 458356 h 458356"/>
              <a:gd name="connsiteX2" fmla="*/ 401849 w 447568"/>
              <a:gd name="connsiteY2" fmla="*/ 458356 h 458356"/>
              <a:gd name="connsiteX3" fmla="*/ 401849 w 447568"/>
              <a:gd name="connsiteY3" fmla="*/ 45719 h 458356"/>
              <a:gd name="connsiteX4" fmla="*/ 0 w 447568"/>
              <a:gd name="connsiteY4" fmla="*/ 45719 h 458356"/>
              <a:gd name="connsiteX5" fmla="*/ 0 w 447568"/>
              <a:gd name="connsiteY5" fmla="*/ 0 h 458356"/>
              <a:gd name="connsiteX6" fmla="*/ 447567 w 447568"/>
              <a:gd name="connsiteY6" fmla="*/ 0 h 458356"/>
              <a:gd name="connsiteX7" fmla="*/ 447567 w 447568"/>
              <a:gd name="connsiteY7" fmla="*/ 45719 h 4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568" h="458356">
                <a:moveTo>
                  <a:pt x="447568" y="45719"/>
                </a:moveTo>
                <a:lnTo>
                  <a:pt x="447568" y="458356"/>
                </a:lnTo>
                <a:lnTo>
                  <a:pt x="401849" y="458356"/>
                </a:lnTo>
                <a:lnTo>
                  <a:pt x="401849" y="45719"/>
                </a:lnTo>
                <a:lnTo>
                  <a:pt x="0" y="45719"/>
                </a:lnTo>
                <a:lnTo>
                  <a:pt x="0" y="0"/>
                </a:lnTo>
                <a:lnTo>
                  <a:pt x="447567" y="0"/>
                </a:lnTo>
                <a:lnTo>
                  <a:pt x="447567" y="45719"/>
                </a:lnTo>
                <a:close/>
              </a:path>
            </a:pathLst>
          </a:custGeom>
          <a:gradFill>
            <a:gsLst>
              <a:gs pos="100000">
                <a:srgbClr val="008FBE"/>
              </a:gs>
              <a:gs pos="0">
                <a:srgbClr val="37BBEF"/>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AD310FBE-E4A1-45BC-967C-C4DE343CA83C}"/>
              </a:ext>
            </a:extLst>
          </p:cNvPr>
          <p:cNvSpPr/>
          <p:nvPr/>
        </p:nvSpPr>
        <p:spPr>
          <a:xfrm rot="5400000">
            <a:off x="8574357" y="3458149"/>
            <a:ext cx="447568" cy="458356"/>
          </a:xfrm>
          <a:custGeom>
            <a:avLst/>
            <a:gdLst>
              <a:gd name="connsiteX0" fmla="*/ 447568 w 447568"/>
              <a:gd name="connsiteY0" fmla="*/ 45719 h 458356"/>
              <a:gd name="connsiteX1" fmla="*/ 447568 w 447568"/>
              <a:gd name="connsiteY1" fmla="*/ 458356 h 458356"/>
              <a:gd name="connsiteX2" fmla="*/ 401849 w 447568"/>
              <a:gd name="connsiteY2" fmla="*/ 458356 h 458356"/>
              <a:gd name="connsiteX3" fmla="*/ 401849 w 447568"/>
              <a:gd name="connsiteY3" fmla="*/ 45719 h 458356"/>
              <a:gd name="connsiteX4" fmla="*/ 0 w 447568"/>
              <a:gd name="connsiteY4" fmla="*/ 45719 h 458356"/>
              <a:gd name="connsiteX5" fmla="*/ 0 w 447568"/>
              <a:gd name="connsiteY5" fmla="*/ 0 h 458356"/>
              <a:gd name="connsiteX6" fmla="*/ 447567 w 447568"/>
              <a:gd name="connsiteY6" fmla="*/ 0 h 458356"/>
              <a:gd name="connsiteX7" fmla="*/ 447567 w 447568"/>
              <a:gd name="connsiteY7" fmla="*/ 45719 h 45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568" h="458356">
                <a:moveTo>
                  <a:pt x="447568" y="45719"/>
                </a:moveTo>
                <a:lnTo>
                  <a:pt x="447568" y="458356"/>
                </a:lnTo>
                <a:lnTo>
                  <a:pt x="401849" y="458356"/>
                </a:lnTo>
                <a:lnTo>
                  <a:pt x="401849" y="45719"/>
                </a:lnTo>
                <a:lnTo>
                  <a:pt x="0" y="45719"/>
                </a:lnTo>
                <a:lnTo>
                  <a:pt x="0" y="0"/>
                </a:lnTo>
                <a:lnTo>
                  <a:pt x="447567" y="0"/>
                </a:lnTo>
                <a:lnTo>
                  <a:pt x="447567" y="45719"/>
                </a:lnTo>
                <a:close/>
              </a:path>
            </a:pathLst>
          </a:custGeom>
          <a:gradFill>
            <a:gsLst>
              <a:gs pos="100000">
                <a:srgbClr val="008FBE"/>
              </a:gs>
              <a:gs pos="0">
                <a:srgbClr val="37BBEF"/>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934933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菱形 151">
            <a:extLst>
              <a:ext uri="{FF2B5EF4-FFF2-40B4-BE49-F238E27FC236}">
                <a16:creationId xmlns:a16="http://schemas.microsoft.com/office/drawing/2014/main" id="{C21545D5-A07E-4BEF-BF80-36FF3E1CEC8B}"/>
              </a:ext>
            </a:extLst>
          </p:cNvPr>
          <p:cNvSpPr/>
          <p:nvPr/>
        </p:nvSpPr>
        <p:spPr>
          <a:xfrm>
            <a:off x="1203720" y="2558156"/>
            <a:ext cx="4358673" cy="2376536"/>
          </a:xfrm>
          <a:prstGeom prst="diamond">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6" name="任意多边形: 形状 85">
            <a:extLst>
              <a:ext uri="{FF2B5EF4-FFF2-40B4-BE49-F238E27FC236}">
                <a16:creationId xmlns:a16="http://schemas.microsoft.com/office/drawing/2014/main" id="{1F90B4B4-E7B5-492F-84EE-06E12400134F}"/>
              </a:ext>
            </a:extLst>
          </p:cNvPr>
          <p:cNvSpPr/>
          <p:nvPr/>
        </p:nvSpPr>
        <p:spPr>
          <a:xfrm flipV="1">
            <a:off x="6253502" y="-2"/>
            <a:ext cx="5938498"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a:extLst>
              <a:ext uri="{FF2B5EF4-FFF2-40B4-BE49-F238E27FC236}">
                <a16:creationId xmlns:a16="http://schemas.microsoft.com/office/drawing/2014/main" id="{0C0CFD83-6CCC-4B4C-B397-8D64068D6850}"/>
              </a:ext>
            </a:extLst>
          </p:cNvPr>
          <p:cNvSpPr/>
          <p:nvPr/>
        </p:nvSpPr>
        <p:spPr>
          <a:xfrm flipV="1">
            <a:off x="6324552" y="-2"/>
            <a:ext cx="5867448"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gradFill flip="none" rotWithShape="1">
            <a:gsLst>
              <a:gs pos="100000">
                <a:srgbClr val="2481BA"/>
              </a:gs>
              <a:gs pos="0">
                <a:srgbClr val="37BBEF"/>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a:extLst>
              <a:ext uri="{FF2B5EF4-FFF2-40B4-BE49-F238E27FC236}">
                <a16:creationId xmlns:a16="http://schemas.microsoft.com/office/drawing/2014/main" id="{0DD5F2E9-F481-4636-99A3-5A7C2BB72743}"/>
              </a:ext>
            </a:extLst>
          </p:cNvPr>
          <p:cNvSpPr/>
          <p:nvPr/>
        </p:nvSpPr>
        <p:spPr>
          <a:xfrm>
            <a:off x="10707901" y="5261704"/>
            <a:ext cx="1144991" cy="116590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1" name="菱形 40">
            <a:extLst>
              <a:ext uri="{FF2B5EF4-FFF2-40B4-BE49-F238E27FC236}">
                <a16:creationId xmlns:a16="http://schemas.microsoft.com/office/drawing/2014/main" id="{96DB3B79-9813-4636-BC05-3BC0E260E032}"/>
              </a:ext>
            </a:extLst>
          </p:cNvPr>
          <p:cNvSpPr/>
          <p:nvPr/>
        </p:nvSpPr>
        <p:spPr>
          <a:xfrm>
            <a:off x="10867023" y="4724044"/>
            <a:ext cx="795756" cy="81029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8" name="菱形 37">
            <a:extLst>
              <a:ext uri="{FF2B5EF4-FFF2-40B4-BE49-F238E27FC236}">
                <a16:creationId xmlns:a16="http://schemas.microsoft.com/office/drawing/2014/main" id="{6F3CF656-520D-4C26-8E13-5791E87915F8}"/>
              </a:ext>
            </a:extLst>
          </p:cNvPr>
          <p:cNvSpPr/>
          <p:nvPr/>
        </p:nvSpPr>
        <p:spPr>
          <a:xfrm>
            <a:off x="10345510" y="5493610"/>
            <a:ext cx="618429" cy="629726"/>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9" name="菱形 38">
            <a:extLst>
              <a:ext uri="{FF2B5EF4-FFF2-40B4-BE49-F238E27FC236}">
                <a16:creationId xmlns:a16="http://schemas.microsoft.com/office/drawing/2014/main" id="{110E3587-FAB5-4BFB-8171-197863EA1DBE}"/>
              </a:ext>
            </a:extLst>
          </p:cNvPr>
          <p:cNvSpPr/>
          <p:nvPr/>
        </p:nvSpPr>
        <p:spPr>
          <a:xfrm>
            <a:off x="10518103" y="4934692"/>
            <a:ext cx="445837"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3" name="菱形 42">
            <a:extLst>
              <a:ext uri="{FF2B5EF4-FFF2-40B4-BE49-F238E27FC236}">
                <a16:creationId xmlns:a16="http://schemas.microsoft.com/office/drawing/2014/main" id="{94903F09-DE27-4981-B1D7-B6147EC47910}"/>
              </a:ext>
            </a:extLst>
          </p:cNvPr>
          <p:cNvSpPr/>
          <p:nvPr/>
        </p:nvSpPr>
        <p:spPr>
          <a:xfrm>
            <a:off x="10074377" y="6141873"/>
            <a:ext cx="445837"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4" name="菱形 43">
            <a:extLst>
              <a:ext uri="{FF2B5EF4-FFF2-40B4-BE49-F238E27FC236}">
                <a16:creationId xmlns:a16="http://schemas.microsoft.com/office/drawing/2014/main" id="{12BCF492-AFB8-4582-8D81-825A5BBAD221}"/>
              </a:ext>
            </a:extLst>
          </p:cNvPr>
          <p:cNvSpPr/>
          <p:nvPr/>
        </p:nvSpPr>
        <p:spPr>
          <a:xfrm>
            <a:off x="11594742" y="6200620"/>
            <a:ext cx="445837"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chemeClr val="bg1"/>
                </a:solidFill>
                <a:latin typeface="微软雅黑" panose="020B0503020204020204" pitchFamily="34" charset="-122"/>
                <a:ea typeface="微软雅黑" panose="020B0503020204020204" pitchFamily="34" charset="-122"/>
              </a:rPr>
              <a:t>1</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85" name="菱形 84">
            <a:extLst>
              <a:ext uri="{FF2B5EF4-FFF2-40B4-BE49-F238E27FC236}">
                <a16:creationId xmlns:a16="http://schemas.microsoft.com/office/drawing/2014/main" id="{DF6508A6-F575-40B9-A1FA-A9BAB54BCC23}"/>
              </a:ext>
            </a:extLst>
          </p:cNvPr>
          <p:cNvSpPr/>
          <p:nvPr/>
        </p:nvSpPr>
        <p:spPr>
          <a:xfrm>
            <a:off x="1203720" y="2153140"/>
            <a:ext cx="4358673" cy="2376536"/>
          </a:xfrm>
          <a:prstGeom prst="diamond">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1D59A85D-DC1B-49EA-84F7-AC56B11F41D9}"/>
              </a:ext>
            </a:extLst>
          </p:cNvPr>
          <p:cNvGrpSpPr/>
          <p:nvPr/>
        </p:nvGrpSpPr>
        <p:grpSpPr>
          <a:xfrm>
            <a:off x="1832436" y="2573682"/>
            <a:ext cx="571074" cy="830799"/>
            <a:chOff x="1439513" y="3659935"/>
            <a:chExt cx="571074" cy="830799"/>
          </a:xfrm>
          <a:effectLst>
            <a:outerShdw blurRad="63500" sx="102000" sy="102000" algn="ctr" rotWithShape="0">
              <a:prstClr val="black">
                <a:alpha val="40000"/>
              </a:prstClr>
            </a:outerShdw>
          </a:effectLst>
        </p:grpSpPr>
        <p:sp>
          <p:nvSpPr>
            <p:cNvPr id="111" name="任意多边形: 形状 110">
              <a:extLst>
                <a:ext uri="{FF2B5EF4-FFF2-40B4-BE49-F238E27FC236}">
                  <a16:creationId xmlns:a16="http://schemas.microsoft.com/office/drawing/2014/main" id="{21920E0A-8BDC-4053-A747-F69FF069C2E6}"/>
                </a:ext>
              </a:extLst>
            </p:cNvPr>
            <p:cNvSpPr/>
            <p:nvPr/>
          </p:nvSpPr>
          <p:spPr>
            <a:xfrm>
              <a:off x="1439513" y="3815408"/>
              <a:ext cx="285537" cy="675326"/>
            </a:xfrm>
            <a:custGeom>
              <a:avLst/>
              <a:gdLst>
                <a:gd name="connsiteX0" fmla="*/ 0 w 248268"/>
                <a:gd name="connsiteY0" fmla="*/ 0 h 587181"/>
                <a:gd name="connsiteX1" fmla="*/ 248268 w 248268"/>
                <a:gd name="connsiteY1" fmla="*/ 0 h 587181"/>
                <a:gd name="connsiteX2" fmla="*/ 248268 w 248268"/>
                <a:gd name="connsiteY2" fmla="*/ 449179 h 587181"/>
                <a:gd name="connsiteX3" fmla="*/ 248268 w 248268"/>
                <a:gd name="connsiteY3" fmla="*/ 586996 h 587181"/>
                <a:gd name="connsiteX4" fmla="*/ 247928 w 248268"/>
                <a:gd name="connsiteY4" fmla="*/ 587181 h 587181"/>
                <a:gd name="connsiteX5" fmla="*/ 0 w 248268"/>
                <a:gd name="connsiteY5" fmla="*/ 452001 h 587181"/>
                <a:gd name="connsiteX6" fmla="*/ 0 w 248268"/>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8" h="587181">
                  <a:moveTo>
                    <a:pt x="0" y="0"/>
                  </a:moveTo>
                  <a:lnTo>
                    <a:pt x="248268" y="0"/>
                  </a:lnTo>
                  <a:lnTo>
                    <a:pt x="248268" y="449179"/>
                  </a:lnTo>
                  <a:lnTo>
                    <a:pt x="248268" y="586996"/>
                  </a:lnTo>
                  <a:lnTo>
                    <a:pt x="247928" y="587181"/>
                  </a:lnTo>
                  <a:lnTo>
                    <a:pt x="0" y="452001"/>
                  </a:lnTo>
                  <a:lnTo>
                    <a:pt x="0" y="449179"/>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0" name="任意多边形: 形状 109">
              <a:extLst>
                <a:ext uri="{FF2B5EF4-FFF2-40B4-BE49-F238E27FC236}">
                  <a16:creationId xmlns:a16="http://schemas.microsoft.com/office/drawing/2014/main" id="{729F02AC-4DF1-4C25-8AEA-230D58A7876F}"/>
                </a:ext>
              </a:extLst>
            </p:cNvPr>
            <p:cNvSpPr/>
            <p:nvPr/>
          </p:nvSpPr>
          <p:spPr>
            <a:xfrm>
              <a:off x="1724658" y="3815408"/>
              <a:ext cx="285929" cy="675326"/>
            </a:xfrm>
            <a:custGeom>
              <a:avLst/>
              <a:gdLst>
                <a:gd name="connsiteX0" fmla="*/ 0 w 248609"/>
                <a:gd name="connsiteY0" fmla="*/ 0 h 587181"/>
                <a:gd name="connsiteX1" fmla="*/ 248268 w 248609"/>
                <a:gd name="connsiteY1" fmla="*/ 0 h 587181"/>
                <a:gd name="connsiteX2" fmla="*/ 248268 w 248609"/>
                <a:gd name="connsiteY2" fmla="*/ 449179 h 587181"/>
                <a:gd name="connsiteX3" fmla="*/ 248609 w 248609"/>
                <a:gd name="connsiteY3" fmla="*/ 449179 h 587181"/>
                <a:gd name="connsiteX4" fmla="*/ 248609 w 248609"/>
                <a:gd name="connsiteY4" fmla="*/ 451816 h 587181"/>
                <a:gd name="connsiteX5" fmla="*/ 0 w 248609"/>
                <a:gd name="connsiteY5" fmla="*/ 587181 h 587181"/>
                <a:gd name="connsiteX6" fmla="*/ 0 w 248609"/>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9" h="587181">
                  <a:moveTo>
                    <a:pt x="0" y="0"/>
                  </a:moveTo>
                  <a:lnTo>
                    <a:pt x="248268" y="0"/>
                  </a:lnTo>
                  <a:lnTo>
                    <a:pt x="248268" y="449179"/>
                  </a:lnTo>
                  <a:lnTo>
                    <a:pt x="248609" y="449179"/>
                  </a:lnTo>
                  <a:lnTo>
                    <a:pt x="248609" y="451816"/>
                  </a:lnTo>
                  <a:lnTo>
                    <a:pt x="0" y="587181"/>
                  </a:lnTo>
                  <a:lnTo>
                    <a:pt x="0" y="449179"/>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1" name="菱形 100">
              <a:extLst>
                <a:ext uri="{FF2B5EF4-FFF2-40B4-BE49-F238E27FC236}">
                  <a16:creationId xmlns:a16="http://schemas.microsoft.com/office/drawing/2014/main" id="{699D4C43-BB05-4166-94BD-AA2F9CEB20A9}"/>
                </a:ext>
              </a:extLst>
            </p:cNvPr>
            <p:cNvSpPr/>
            <p:nvPr/>
          </p:nvSpPr>
          <p:spPr>
            <a:xfrm>
              <a:off x="1439903" y="3659935"/>
              <a:ext cx="570291" cy="310947"/>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7" name="组合 16">
            <a:extLst>
              <a:ext uri="{FF2B5EF4-FFF2-40B4-BE49-F238E27FC236}">
                <a16:creationId xmlns:a16="http://schemas.microsoft.com/office/drawing/2014/main" id="{BFA90552-9B17-4965-AFF6-4A1CFC930F3A}"/>
              </a:ext>
            </a:extLst>
          </p:cNvPr>
          <p:cNvGrpSpPr/>
          <p:nvPr/>
        </p:nvGrpSpPr>
        <p:grpSpPr>
          <a:xfrm>
            <a:off x="3047974" y="1876639"/>
            <a:ext cx="446982" cy="856386"/>
            <a:chOff x="2643041" y="2983390"/>
            <a:chExt cx="504263" cy="966132"/>
          </a:xfrm>
          <a:effectLst>
            <a:outerShdw blurRad="63500" sx="102000" sy="102000" algn="ctr" rotWithShape="0">
              <a:prstClr val="black">
                <a:alpha val="40000"/>
              </a:prstClr>
            </a:outerShdw>
          </a:effectLst>
        </p:grpSpPr>
        <p:sp>
          <p:nvSpPr>
            <p:cNvPr id="122" name="任意多边形: 形状 121">
              <a:extLst>
                <a:ext uri="{FF2B5EF4-FFF2-40B4-BE49-F238E27FC236}">
                  <a16:creationId xmlns:a16="http://schemas.microsoft.com/office/drawing/2014/main" id="{4D7F136E-338B-437C-ACE4-3C4DB1F15BF0}"/>
                </a:ext>
              </a:extLst>
            </p:cNvPr>
            <p:cNvSpPr/>
            <p:nvPr/>
          </p:nvSpPr>
          <p:spPr>
            <a:xfrm>
              <a:off x="2643041" y="3123538"/>
              <a:ext cx="252132" cy="825984"/>
            </a:xfrm>
            <a:custGeom>
              <a:avLst/>
              <a:gdLst>
                <a:gd name="connsiteX0" fmla="*/ 0 w 248268"/>
                <a:gd name="connsiteY0" fmla="*/ 0 h 813327"/>
                <a:gd name="connsiteX1" fmla="*/ 248268 w 248268"/>
                <a:gd name="connsiteY1" fmla="*/ 0 h 813327"/>
                <a:gd name="connsiteX2" fmla="*/ 248268 w 248268"/>
                <a:gd name="connsiteY2" fmla="*/ 675325 h 813327"/>
                <a:gd name="connsiteX3" fmla="*/ 248268 w 248268"/>
                <a:gd name="connsiteY3" fmla="*/ 675326 h 813327"/>
                <a:gd name="connsiteX4" fmla="*/ 248268 w 248268"/>
                <a:gd name="connsiteY4" fmla="*/ 813142 h 813327"/>
                <a:gd name="connsiteX5" fmla="*/ 247928 w 248268"/>
                <a:gd name="connsiteY5" fmla="*/ 813327 h 813327"/>
                <a:gd name="connsiteX6" fmla="*/ 0 w 248268"/>
                <a:gd name="connsiteY6" fmla="*/ 678147 h 813327"/>
                <a:gd name="connsiteX7" fmla="*/ 0 w 248268"/>
                <a:gd name="connsiteY7" fmla="*/ 675326 h 813327"/>
                <a:gd name="connsiteX8" fmla="*/ 0 w 248268"/>
                <a:gd name="connsiteY8"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68" h="813327">
                  <a:moveTo>
                    <a:pt x="0" y="0"/>
                  </a:moveTo>
                  <a:lnTo>
                    <a:pt x="248268" y="0"/>
                  </a:lnTo>
                  <a:lnTo>
                    <a:pt x="248268" y="675325"/>
                  </a:lnTo>
                  <a:lnTo>
                    <a:pt x="248268" y="675326"/>
                  </a:lnTo>
                  <a:lnTo>
                    <a:pt x="248268" y="813142"/>
                  </a:lnTo>
                  <a:lnTo>
                    <a:pt x="247928" y="813327"/>
                  </a:lnTo>
                  <a:lnTo>
                    <a:pt x="0" y="678147"/>
                  </a:lnTo>
                  <a:lnTo>
                    <a:pt x="0" y="675326"/>
                  </a:lnTo>
                  <a:lnTo>
                    <a:pt x="0" y="675325"/>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1" name="任意多边形: 形状 120">
              <a:extLst>
                <a:ext uri="{FF2B5EF4-FFF2-40B4-BE49-F238E27FC236}">
                  <a16:creationId xmlns:a16="http://schemas.microsoft.com/office/drawing/2014/main" id="{518F3D64-6B89-48D3-B2B7-9ED0CD67597F}"/>
                </a:ext>
              </a:extLst>
            </p:cNvPr>
            <p:cNvSpPr/>
            <p:nvPr/>
          </p:nvSpPr>
          <p:spPr>
            <a:xfrm>
              <a:off x="2894826" y="3123538"/>
              <a:ext cx="252478" cy="825984"/>
            </a:xfrm>
            <a:custGeom>
              <a:avLst/>
              <a:gdLst>
                <a:gd name="connsiteX0" fmla="*/ 0 w 248609"/>
                <a:gd name="connsiteY0" fmla="*/ 0 h 813327"/>
                <a:gd name="connsiteX1" fmla="*/ 248268 w 248609"/>
                <a:gd name="connsiteY1" fmla="*/ 0 h 813327"/>
                <a:gd name="connsiteX2" fmla="*/ 248268 w 248609"/>
                <a:gd name="connsiteY2" fmla="*/ 675325 h 813327"/>
                <a:gd name="connsiteX3" fmla="*/ 248609 w 248609"/>
                <a:gd name="connsiteY3" fmla="*/ 675325 h 813327"/>
                <a:gd name="connsiteX4" fmla="*/ 248609 w 248609"/>
                <a:gd name="connsiteY4" fmla="*/ 677962 h 813327"/>
                <a:gd name="connsiteX5" fmla="*/ 0 w 248609"/>
                <a:gd name="connsiteY5" fmla="*/ 813327 h 813327"/>
                <a:gd name="connsiteX6" fmla="*/ 0 w 248609"/>
                <a:gd name="connsiteY6" fmla="*/ 675326 h 813327"/>
                <a:gd name="connsiteX7" fmla="*/ 0 w 248609"/>
                <a:gd name="connsiteY7"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609" h="813327">
                  <a:moveTo>
                    <a:pt x="0" y="0"/>
                  </a:moveTo>
                  <a:lnTo>
                    <a:pt x="248268" y="0"/>
                  </a:lnTo>
                  <a:lnTo>
                    <a:pt x="248268" y="675325"/>
                  </a:lnTo>
                  <a:lnTo>
                    <a:pt x="248609" y="675325"/>
                  </a:lnTo>
                  <a:lnTo>
                    <a:pt x="248609" y="677962"/>
                  </a:lnTo>
                  <a:lnTo>
                    <a:pt x="0" y="813327"/>
                  </a:lnTo>
                  <a:lnTo>
                    <a:pt x="0" y="675326"/>
                  </a:lnTo>
                  <a:lnTo>
                    <a:pt x="0" y="675325"/>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9" name="菱形 108">
              <a:extLst>
                <a:ext uri="{FF2B5EF4-FFF2-40B4-BE49-F238E27FC236}">
                  <a16:creationId xmlns:a16="http://schemas.microsoft.com/office/drawing/2014/main" id="{EE86BAC8-2361-4BA1-9310-879156AB2A6C}"/>
                </a:ext>
              </a:extLst>
            </p:cNvPr>
            <p:cNvSpPr/>
            <p:nvPr/>
          </p:nvSpPr>
          <p:spPr>
            <a:xfrm>
              <a:off x="2643385" y="2983390"/>
              <a:ext cx="503571" cy="274568"/>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A43B1E85-05D8-4A8C-AD8F-9956ACA1A0D6}"/>
              </a:ext>
            </a:extLst>
          </p:cNvPr>
          <p:cNvGrpSpPr/>
          <p:nvPr/>
        </p:nvGrpSpPr>
        <p:grpSpPr>
          <a:xfrm>
            <a:off x="2485557" y="2374253"/>
            <a:ext cx="421338" cy="612963"/>
            <a:chOff x="2093805" y="3592067"/>
            <a:chExt cx="421338" cy="612963"/>
          </a:xfrm>
          <a:effectLst>
            <a:outerShdw blurRad="63500" sx="102000" sy="102000" algn="ctr" rotWithShape="0">
              <a:prstClr val="black">
                <a:alpha val="40000"/>
              </a:prstClr>
            </a:outerShdw>
          </a:effectLst>
        </p:grpSpPr>
        <p:sp>
          <p:nvSpPr>
            <p:cNvPr id="113" name="任意多边形: 形状 112">
              <a:extLst>
                <a:ext uri="{FF2B5EF4-FFF2-40B4-BE49-F238E27FC236}">
                  <a16:creationId xmlns:a16="http://schemas.microsoft.com/office/drawing/2014/main" id="{E6972353-3790-4BEC-9043-2D77EAFD80D6}"/>
                </a:ext>
              </a:extLst>
            </p:cNvPr>
            <p:cNvSpPr/>
            <p:nvPr/>
          </p:nvSpPr>
          <p:spPr>
            <a:xfrm>
              <a:off x="2093805" y="3706775"/>
              <a:ext cx="210669" cy="498255"/>
            </a:xfrm>
            <a:custGeom>
              <a:avLst/>
              <a:gdLst>
                <a:gd name="connsiteX0" fmla="*/ 0 w 248268"/>
                <a:gd name="connsiteY0" fmla="*/ 0 h 587181"/>
                <a:gd name="connsiteX1" fmla="*/ 248268 w 248268"/>
                <a:gd name="connsiteY1" fmla="*/ 0 h 587181"/>
                <a:gd name="connsiteX2" fmla="*/ 248268 w 248268"/>
                <a:gd name="connsiteY2" fmla="*/ 449179 h 587181"/>
                <a:gd name="connsiteX3" fmla="*/ 248268 w 248268"/>
                <a:gd name="connsiteY3" fmla="*/ 586996 h 587181"/>
                <a:gd name="connsiteX4" fmla="*/ 247928 w 248268"/>
                <a:gd name="connsiteY4" fmla="*/ 587181 h 587181"/>
                <a:gd name="connsiteX5" fmla="*/ 0 w 248268"/>
                <a:gd name="connsiteY5" fmla="*/ 452001 h 587181"/>
                <a:gd name="connsiteX6" fmla="*/ 0 w 248268"/>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8" h="587181">
                  <a:moveTo>
                    <a:pt x="0" y="0"/>
                  </a:moveTo>
                  <a:lnTo>
                    <a:pt x="248268" y="0"/>
                  </a:lnTo>
                  <a:lnTo>
                    <a:pt x="248268" y="449179"/>
                  </a:lnTo>
                  <a:lnTo>
                    <a:pt x="248268" y="586996"/>
                  </a:lnTo>
                  <a:lnTo>
                    <a:pt x="247928" y="587181"/>
                  </a:lnTo>
                  <a:lnTo>
                    <a:pt x="0" y="452001"/>
                  </a:lnTo>
                  <a:lnTo>
                    <a:pt x="0" y="449179"/>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4" name="任意多边形: 形状 113">
              <a:extLst>
                <a:ext uri="{FF2B5EF4-FFF2-40B4-BE49-F238E27FC236}">
                  <a16:creationId xmlns:a16="http://schemas.microsoft.com/office/drawing/2014/main" id="{54782143-034D-47F4-B54A-3763C8E5C699}"/>
                </a:ext>
              </a:extLst>
            </p:cNvPr>
            <p:cNvSpPr/>
            <p:nvPr/>
          </p:nvSpPr>
          <p:spPr>
            <a:xfrm>
              <a:off x="2304185" y="3706775"/>
              <a:ext cx="210958" cy="498255"/>
            </a:xfrm>
            <a:custGeom>
              <a:avLst/>
              <a:gdLst>
                <a:gd name="connsiteX0" fmla="*/ 0 w 248609"/>
                <a:gd name="connsiteY0" fmla="*/ 0 h 587181"/>
                <a:gd name="connsiteX1" fmla="*/ 248268 w 248609"/>
                <a:gd name="connsiteY1" fmla="*/ 0 h 587181"/>
                <a:gd name="connsiteX2" fmla="*/ 248268 w 248609"/>
                <a:gd name="connsiteY2" fmla="*/ 449179 h 587181"/>
                <a:gd name="connsiteX3" fmla="*/ 248609 w 248609"/>
                <a:gd name="connsiteY3" fmla="*/ 449179 h 587181"/>
                <a:gd name="connsiteX4" fmla="*/ 248609 w 248609"/>
                <a:gd name="connsiteY4" fmla="*/ 451816 h 587181"/>
                <a:gd name="connsiteX5" fmla="*/ 0 w 248609"/>
                <a:gd name="connsiteY5" fmla="*/ 587181 h 587181"/>
                <a:gd name="connsiteX6" fmla="*/ 0 w 248609"/>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9" h="587181">
                  <a:moveTo>
                    <a:pt x="0" y="0"/>
                  </a:moveTo>
                  <a:lnTo>
                    <a:pt x="248268" y="0"/>
                  </a:lnTo>
                  <a:lnTo>
                    <a:pt x="248268" y="449179"/>
                  </a:lnTo>
                  <a:lnTo>
                    <a:pt x="248609" y="449179"/>
                  </a:lnTo>
                  <a:lnTo>
                    <a:pt x="248609" y="451816"/>
                  </a:lnTo>
                  <a:lnTo>
                    <a:pt x="0" y="587181"/>
                  </a:lnTo>
                  <a:lnTo>
                    <a:pt x="0" y="449179"/>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5" name="菱形 114">
              <a:extLst>
                <a:ext uri="{FF2B5EF4-FFF2-40B4-BE49-F238E27FC236}">
                  <a16:creationId xmlns:a16="http://schemas.microsoft.com/office/drawing/2014/main" id="{66FFED6E-071A-4C39-B345-154636675BD0}"/>
                </a:ext>
              </a:extLst>
            </p:cNvPr>
            <p:cNvSpPr/>
            <p:nvPr/>
          </p:nvSpPr>
          <p:spPr>
            <a:xfrm>
              <a:off x="2094093" y="3592067"/>
              <a:ext cx="420760" cy="229416"/>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B16CBAB7-207B-4B36-AFF5-FEBF0BD1760C}"/>
              </a:ext>
            </a:extLst>
          </p:cNvPr>
          <p:cNvGrpSpPr/>
          <p:nvPr/>
        </p:nvGrpSpPr>
        <p:grpSpPr>
          <a:xfrm>
            <a:off x="3019241" y="2660453"/>
            <a:ext cx="615221" cy="899006"/>
            <a:chOff x="3016638" y="4021511"/>
            <a:chExt cx="615221" cy="899006"/>
          </a:xfrm>
          <a:effectLst>
            <a:outerShdw blurRad="63500" sx="102000" sy="102000" algn="ctr" rotWithShape="0">
              <a:prstClr val="black">
                <a:alpha val="40000"/>
              </a:prstClr>
            </a:outerShdw>
          </a:effectLst>
        </p:grpSpPr>
        <p:sp>
          <p:nvSpPr>
            <p:cNvPr id="128" name="任意多边形: 形状 127">
              <a:extLst>
                <a:ext uri="{FF2B5EF4-FFF2-40B4-BE49-F238E27FC236}">
                  <a16:creationId xmlns:a16="http://schemas.microsoft.com/office/drawing/2014/main" id="{D1908100-4B03-4BCB-B11E-548DA4BF04AD}"/>
                </a:ext>
              </a:extLst>
            </p:cNvPr>
            <p:cNvSpPr/>
            <p:nvPr/>
          </p:nvSpPr>
          <p:spPr>
            <a:xfrm>
              <a:off x="3016638" y="4189747"/>
              <a:ext cx="307611" cy="730770"/>
            </a:xfrm>
            <a:custGeom>
              <a:avLst/>
              <a:gdLst>
                <a:gd name="connsiteX0" fmla="*/ 0 w 248268"/>
                <a:gd name="connsiteY0" fmla="*/ 0 h 587181"/>
                <a:gd name="connsiteX1" fmla="*/ 248268 w 248268"/>
                <a:gd name="connsiteY1" fmla="*/ 0 h 587181"/>
                <a:gd name="connsiteX2" fmla="*/ 248268 w 248268"/>
                <a:gd name="connsiteY2" fmla="*/ 449179 h 587181"/>
                <a:gd name="connsiteX3" fmla="*/ 248268 w 248268"/>
                <a:gd name="connsiteY3" fmla="*/ 586996 h 587181"/>
                <a:gd name="connsiteX4" fmla="*/ 247928 w 248268"/>
                <a:gd name="connsiteY4" fmla="*/ 587181 h 587181"/>
                <a:gd name="connsiteX5" fmla="*/ 0 w 248268"/>
                <a:gd name="connsiteY5" fmla="*/ 452001 h 587181"/>
                <a:gd name="connsiteX6" fmla="*/ 0 w 248268"/>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8" h="587181">
                  <a:moveTo>
                    <a:pt x="0" y="0"/>
                  </a:moveTo>
                  <a:lnTo>
                    <a:pt x="248268" y="0"/>
                  </a:lnTo>
                  <a:lnTo>
                    <a:pt x="248268" y="449179"/>
                  </a:lnTo>
                  <a:lnTo>
                    <a:pt x="248268" y="586996"/>
                  </a:lnTo>
                  <a:lnTo>
                    <a:pt x="247928" y="587181"/>
                  </a:lnTo>
                  <a:lnTo>
                    <a:pt x="0" y="452001"/>
                  </a:lnTo>
                  <a:lnTo>
                    <a:pt x="0" y="449179"/>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任意多边形: 形状 128">
              <a:extLst>
                <a:ext uri="{FF2B5EF4-FFF2-40B4-BE49-F238E27FC236}">
                  <a16:creationId xmlns:a16="http://schemas.microsoft.com/office/drawing/2014/main" id="{92684B4C-2D94-44EF-BD41-8BD6FB68D9FF}"/>
                </a:ext>
              </a:extLst>
            </p:cNvPr>
            <p:cNvSpPr/>
            <p:nvPr/>
          </p:nvSpPr>
          <p:spPr>
            <a:xfrm>
              <a:off x="3323826" y="4189747"/>
              <a:ext cx="308033" cy="730770"/>
            </a:xfrm>
            <a:custGeom>
              <a:avLst/>
              <a:gdLst>
                <a:gd name="connsiteX0" fmla="*/ 0 w 248609"/>
                <a:gd name="connsiteY0" fmla="*/ 0 h 587181"/>
                <a:gd name="connsiteX1" fmla="*/ 248268 w 248609"/>
                <a:gd name="connsiteY1" fmla="*/ 0 h 587181"/>
                <a:gd name="connsiteX2" fmla="*/ 248268 w 248609"/>
                <a:gd name="connsiteY2" fmla="*/ 449179 h 587181"/>
                <a:gd name="connsiteX3" fmla="*/ 248609 w 248609"/>
                <a:gd name="connsiteY3" fmla="*/ 449179 h 587181"/>
                <a:gd name="connsiteX4" fmla="*/ 248609 w 248609"/>
                <a:gd name="connsiteY4" fmla="*/ 451816 h 587181"/>
                <a:gd name="connsiteX5" fmla="*/ 0 w 248609"/>
                <a:gd name="connsiteY5" fmla="*/ 587181 h 587181"/>
                <a:gd name="connsiteX6" fmla="*/ 0 w 248609"/>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9" h="587181">
                  <a:moveTo>
                    <a:pt x="0" y="0"/>
                  </a:moveTo>
                  <a:lnTo>
                    <a:pt x="248268" y="0"/>
                  </a:lnTo>
                  <a:lnTo>
                    <a:pt x="248268" y="449179"/>
                  </a:lnTo>
                  <a:lnTo>
                    <a:pt x="248609" y="449179"/>
                  </a:lnTo>
                  <a:lnTo>
                    <a:pt x="248609" y="451816"/>
                  </a:lnTo>
                  <a:lnTo>
                    <a:pt x="0" y="587181"/>
                  </a:lnTo>
                  <a:lnTo>
                    <a:pt x="0" y="449179"/>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0" name="菱形 129">
              <a:extLst>
                <a:ext uri="{FF2B5EF4-FFF2-40B4-BE49-F238E27FC236}">
                  <a16:creationId xmlns:a16="http://schemas.microsoft.com/office/drawing/2014/main" id="{1B2003E8-57CA-4FC2-A729-9AE0C90B136B}"/>
                </a:ext>
              </a:extLst>
            </p:cNvPr>
            <p:cNvSpPr/>
            <p:nvPr/>
          </p:nvSpPr>
          <p:spPr>
            <a:xfrm>
              <a:off x="3017058" y="4021511"/>
              <a:ext cx="614377" cy="336475"/>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B8B61F98-8584-4340-B098-0E46D8C8D1FC}"/>
              </a:ext>
            </a:extLst>
          </p:cNvPr>
          <p:cNvGrpSpPr/>
          <p:nvPr/>
        </p:nvGrpSpPr>
        <p:grpSpPr>
          <a:xfrm>
            <a:off x="3865292" y="2131315"/>
            <a:ext cx="504263" cy="966132"/>
            <a:chOff x="3691877" y="3505904"/>
            <a:chExt cx="504263" cy="966132"/>
          </a:xfrm>
          <a:effectLst>
            <a:outerShdw blurRad="63500" sx="102000" sy="102000" algn="ctr" rotWithShape="0">
              <a:prstClr val="black">
                <a:alpha val="40000"/>
              </a:prstClr>
            </a:outerShdw>
          </a:effectLst>
        </p:grpSpPr>
        <p:sp>
          <p:nvSpPr>
            <p:cNvPr id="149" name="任意多边形: 形状 148">
              <a:extLst>
                <a:ext uri="{FF2B5EF4-FFF2-40B4-BE49-F238E27FC236}">
                  <a16:creationId xmlns:a16="http://schemas.microsoft.com/office/drawing/2014/main" id="{3E695BA7-3C7D-40FA-866E-DFB6AD4D62E8}"/>
                </a:ext>
              </a:extLst>
            </p:cNvPr>
            <p:cNvSpPr/>
            <p:nvPr/>
          </p:nvSpPr>
          <p:spPr>
            <a:xfrm>
              <a:off x="3691877" y="3646052"/>
              <a:ext cx="252132" cy="825984"/>
            </a:xfrm>
            <a:custGeom>
              <a:avLst/>
              <a:gdLst>
                <a:gd name="connsiteX0" fmla="*/ 0 w 248268"/>
                <a:gd name="connsiteY0" fmla="*/ 0 h 813327"/>
                <a:gd name="connsiteX1" fmla="*/ 248268 w 248268"/>
                <a:gd name="connsiteY1" fmla="*/ 0 h 813327"/>
                <a:gd name="connsiteX2" fmla="*/ 248268 w 248268"/>
                <a:gd name="connsiteY2" fmla="*/ 675325 h 813327"/>
                <a:gd name="connsiteX3" fmla="*/ 248268 w 248268"/>
                <a:gd name="connsiteY3" fmla="*/ 675326 h 813327"/>
                <a:gd name="connsiteX4" fmla="*/ 248268 w 248268"/>
                <a:gd name="connsiteY4" fmla="*/ 813142 h 813327"/>
                <a:gd name="connsiteX5" fmla="*/ 247928 w 248268"/>
                <a:gd name="connsiteY5" fmla="*/ 813327 h 813327"/>
                <a:gd name="connsiteX6" fmla="*/ 0 w 248268"/>
                <a:gd name="connsiteY6" fmla="*/ 678147 h 813327"/>
                <a:gd name="connsiteX7" fmla="*/ 0 w 248268"/>
                <a:gd name="connsiteY7" fmla="*/ 675326 h 813327"/>
                <a:gd name="connsiteX8" fmla="*/ 0 w 248268"/>
                <a:gd name="connsiteY8"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68" h="813327">
                  <a:moveTo>
                    <a:pt x="0" y="0"/>
                  </a:moveTo>
                  <a:lnTo>
                    <a:pt x="248268" y="0"/>
                  </a:lnTo>
                  <a:lnTo>
                    <a:pt x="248268" y="675325"/>
                  </a:lnTo>
                  <a:lnTo>
                    <a:pt x="248268" y="675326"/>
                  </a:lnTo>
                  <a:lnTo>
                    <a:pt x="248268" y="813142"/>
                  </a:lnTo>
                  <a:lnTo>
                    <a:pt x="247928" y="813327"/>
                  </a:lnTo>
                  <a:lnTo>
                    <a:pt x="0" y="678147"/>
                  </a:lnTo>
                  <a:lnTo>
                    <a:pt x="0" y="675326"/>
                  </a:lnTo>
                  <a:lnTo>
                    <a:pt x="0" y="675325"/>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0" name="任意多边形: 形状 149">
              <a:extLst>
                <a:ext uri="{FF2B5EF4-FFF2-40B4-BE49-F238E27FC236}">
                  <a16:creationId xmlns:a16="http://schemas.microsoft.com/office/drawing/2014/main" id="{3F7C9CC3-83EE-4AC3-827D-962135FFDC4F}"/>
                </a:ext>
              </a:extLst>
            </p:cNvPr>
            <p:cNvSpPr/>
            <p:nvPr/>
          </p:nvSpPr>
          <p:spPr>
            <a:xfrm>
              <a:off x="3943662" y="3646052"/>
              <a:ext cx="252478" cy="825984"/>
            </a:xfrm>
            <a:custGeom>
              <a:avLst/>
              <a:gdLst>
                <a:gd name="connsiteX0" fmla="*/ 0 w 248609"/>
                <a:gd name="connsiteY0" fmla="*/ 0 h 813327"/>
                <a:gd name="connsiteX1" fmla="*/ 248268 w 248609"/>
                <a:gd name="connsiteY1" fmla="*/ 0 h 813327"/>
                <a:gd name="connsiteX2" fmla="*/ 248268 w 248609"/>
                <a:gd name="connsiteY2" fmla="*/ 675325 h 813327"/>
                <a:gd name="connsiteX3" fmla="*/ 248609 w 248609"/>
                <a:gd name="connsiteY3" fmla="*/ 675325 h 813327"/>
                <a:gd name="connsiteX4" fmla="*/ 248609 w 248609"/>
                <a:gd name="connsiteY4" fmla="*/ 677962 h 813327"/>
                <a:gd name="connsiteX5" fmla="*/ 0 w 248609"/>
                <a:gd name="connsiteY5" fmla="*/ 813327 h 813327"/>
                <a:gd name="connsiteX6" fmla="*/ 0 w 248609"/>
                <a:gd name="connsiteY6" fmla="*/ 675326 h 813327"/>
                <a:gd name="connsiteX7" fmla="*/ 0 w 248609"/>
                <a:gd name="connsiteY7"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609" h="813327">
                  <a:moveTo>
                    <a:pt x="0" y="0"/>
                  </a:moveTo>
                  <a:lnTo>
                    <a:pt x="248268" y="0"/>
                  </a:lnTo>
                  <a:lnTo>
                    <a:pt x="248268" y="675325"/>
                  </a:lnTo>
                  <a:lnTo>
                    <a:pt x="248609" y="675325"/>
                  </a:lnTo>
                  <a:lnTo>
                    <a:pt x="248609" y="677962"/>
                  </a:lnTo>
                  <a:lnTo>
                    <a:pt x="0" y="813327"/>
                  </a:lnTo>
                  <a:lnTo>
                    <a:pt x="0" y="675326"/>
                  </a:lnTo>
                  <a:lnTo>
                    <a:pt x="0" y="675325"/>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1" name="菱形 150">
              <a:extLst>
                <a:ext uri="{FF2B5EF4-FFF2-40B4-BE49-F238E27FC236}">
                  <a16:creationId xmlns:a16="http://schemas.microsoft.com/office/drawing/2014/main" id="{88C931AE-8BE1-44B9-8794-80D7F199EB72}"/>
                </a:ext>
              </a:extLst>
            </p:cNvPr>
            <p:cNvSpPr/>
            <p:nvPr/>
          </p:nvSpPr>
          <p:spPr>
            <a:xfrm>
              <a:off x="3692221" y="3505904"/>
              <a:ext cx="503571" cy="274568"/>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53" name="组合 152">
            <a:extLst>
              <a:ext uri="{FF2B5EF4-FFF2-40B4-BE49-F238E27FC236}">
                <a16:creationId xmlns:a16="http://schemas.microsoft.com/office/drawing/2014/main" id="{1B4D453C-EB7A-4276-97FD-413053CB04F6}"/>
              </a:ext>
            </a:extLst>
          </p:cNvPr>
          <p:cNvGrpSpPr/>
          <p:nvPr/>
        </p:nvGrpSpPr>
        <p:grpSpPr>
          <a:xfrm>
            <a:off x="3160607" y="3587772"/>
            <a:ext cx="421338" cy="612963"/>
            <a:chOff x="2093805" y="3592067"/>
            <a:chExt cx="421338" cy="612963"/>
          </a:xfrm>
          <a:effectLst>
            <a:outerShdw blurRad="63500" sx="102000" sy="102000" algn="ctr" rotWithShape="0">
              <a:prstClr val="black">
                <a:alpha val="40000"/>
              </a:prstClr>
            </a:outerShdw>
          </a:effectLst>
        </p:grpSpPr>
        <p:sp>
          <p:nvSpPr>
            <p:cNvPr id="154" name="任意多边形: 形状 153">
              <a:extLst>
                <a:ext uri="{FF2B5EF4-FFF2-40B4-BE49-F238E27FC236}">
                  <a16:creationId xmlns:a16="http://schemas.microsoft.com/office/drawing/2014/main" id="{7AC83AC6-454A-4972-912A-057BBEBA70D5}"/>
                </a:ext>
              </a:extLst>
            </p:cNvPr>
            <p:cNvSpPr/>
            <p:nvPr/>
          </p:nvSpPr>
          <p:spPr>
            <a:xfrm>
              <a:off x="2093805" y="3706775"/>
              <a:ext cx="210669" cy="498255"/>
            </a:xfrm>
            <a:custGeom>
              <a:avLst/>
              <a:gdLst>
                <a:gd name="connsiteX0" fmla="*/ 0 w 248268"/>
                <a:gd name="connsiteY0" fmla="*/ 0 h 587181"/>
                <a:gd name="connsiteX1" fmla="*/ 248268 w 248268"/>
                <a:gd name="connsiteY1" fmla="*/ 0 h 587181"/>
                <a:gd name="connsiteX2" fmla="*/ 248268 w 248268"/>
                <a:gd name="connsiteY2" fmla="*/ 449179 h 587181"/>
                <a:gd name="connsiteX3" fmla="*/ 248268 w 248268"/>
                <a:gd name="connsiteY3" fmla="*/ 586996 h 587181"/>
                <a:gd name="connsiteX4" fmla="*/ 247928 w 248268"/>
                <a:gd name="connsiteY4" fmla="*/ 587181 h 587181"/>
                <a:gd name="connsiteX5" fmla="*/ 0 w 248268"/>
                <a:gd name="connsiteY5" fmla="*/ 452001 h 587181"/>
                <a:gd name="connsiteX6" fmla="*/ 0 w 248268"/>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8" h="587181">
                  <a:moveTo>
                    <a:pt x="0" y="0"/>
                  </a:moveTo>
                  <a:lnTo>
                    <a:pt x="248268" y="0"/>
                  </a:lnTo>
                  <a:lnTo>
                    <a:pt x="248268" y="449179"/>
                  </a:lnTo>
                  <a:lnTo>
                    <a:pt x="248268" y="586996"/>
                  </a:lnTo>
                  <a:lnTo>
                    <a:pt x="247928" y="587181"/>
                  </a:lnTo>
                  <a:lnTo>
                    <a:pt x="0" y="452001"/>
                  </a:lnTo>
                  <a:lnTo>
                    <a:pt x="0" y="449179"/>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5" name="任意多边形: 形状 154">
              <a:extLst>
                <a:ext uri="{FF2B5EF4-FFF2-40B4-BE49-F238E27FC236}">
                  <a16:creationId xmlns:a16="http://schemas.microsoft.com/office/drawing/2014/main" id="{2CC7A63D-4829-423F-B25A-1A2336C8894A}"/>
                </a:ext>
              </a:extLst>
            </p:cNvPr>
            <p:cNvSpPr/>
            <p:nvPr/>
          </p:nvSpPr>
          <p:spPr>
            <a:xfrm>
              <a:off x="2304185" y="3706775"/>
              <a:ext cx="210958" cy="498255"/>
            </a:xfrm>
            <a:custGeom>
              <a:avLst/>
              <a:gdLst>
                <a:gd name="connsiteX0" fmla="*/ 0 w 248609"/>
                <a:gd name="connsiteY0" fmla="*/ 0 h 587181"/>
                <a:gd name="connsiteX1" fmla="*/ 248268 w 248609"/>
                <a:gd name="connsiteY1" fmla="*/ 0 h 587181"/>
                <a:gd name="connsiteX2" fmla="*/ 248268 w 248609"/>
                <a:gd name="connsiteY2" fmla="*/ 449179 h 587181"/>
                <a:gd name="connsiteX3" fmla="*/ 248609 w 248609"/>
                <a:gd name="connsiteY3" fmla="*/ 449179 h 587181"/>
                <a:gd name="connsiteX4" fmla="*/ 248609 w 248609"/>
                <a:gd name="connsiteY4" fmla="*/ 451816 h 587181"/>
                <a:gd name="connsiteX5" fmla="*/ 0 w 248609"/>
                <a:gd name="connsiteY5" fmla="*/ 587181 h 587181"/>
                <a:gd name="connsiteX6" fmla="*/ 0 w 248609"/>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9" h="587181">
                  <a:moveTo>
                    <a:pt x="0" y="0"/>
                  </a:moveTo>
                  <a:lnTo>
                    <a:pt x="248268" y="0"/>
                  </a:lnTo>
                  <a:lnTo>
                    <a:pt x="248268" y="449179"/>
                  </a:lnTo>
                  <a:lnTo>
                    <a:pt x="248609" y="449179"/>
                  </a:lnTo>
                  <a:lnTo>
                    <a:pt x="248609" y="451816"/>
                  </a:lnTo>
                  <a:lnTo>
                    <a:pt x="0" y="587181"/>
                  </a:lnTo>
                  <a:lnTo>
                    <a:pt x="0" y="449179"/>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6" name="菱形 155">
              <a:extLst>
                <a:ext uri="{FF2B5EF4-FFF2-40B4-BE49-F238E27FC236}">
                  <a16:creationId xmlns:a16="http://schemas.microsoft.com/office/drawing/2014/main" id="{2151F156-C805-404D-A040-7C710B00EBB0}"/>
                </a:ext>
              </a:extLst>
            </p:cNvPr>
            <p:cNvSpPr/>
            <p:nvPr/>
          </p:nvSpPr>
          <p:spPr>
            <a:xfrm>
              <a:off x="2094093" y="3592067"/>
              <a:ext cx="420760" cy="229416"/>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57" name="组合 156">
            <a:extLst>
              <a:ext uri="{FF2B5EF4-FFF2-40B4-BE49-F238E27FC236}">
                <a16:creationId xmlns:a16="http://schemas.microsoft.com/office/drawing/2014/main" id="{F71C1594-44E6-4B28-A57B-578F6BBFFF7B}"/>
              </a:ext>
            </a:extLst>
          </p:cNvPr>
          <p:cNvGrpSpPr/>
          <p:nvPr/>
        </p:nvGrpSpPr>
        <p:grpSpPr>
          <a:xfrm>
            <a:off x="4301862" y="2816466"/>
            <a:ext cx="571074" cy="830799"/>
            <a:chOff x="1439513" y="3659935"/>
            <a:chExt cx="571074" cy="830799"/>
          </a:xfrm>
          <a:effectLst>
            <a:outerShdw blurRad="63500" sx="102000" sy="102000" algn="ctr" rotWithShape="0">
              <a:prstClr val="black">
                <a:alpha val="40000"/>
              </a:prstClr>
            </a:outerShdw>
          </a:effectLst>
        </p:grpSpPr>
        <p:sp>
          <p:nvSpPr>
            <p:cNvPr id="158" name="任意多边形: 形状 157">
              <a:extLst>
                <a:ext uri="{FF2B5EF4-FFF2-40B4-BE49-F238E27FC236}">
                  <a16:creationId xmlns:a16="http://schemas.microsoft.com/office/drawing/2014/main" id="{6E3F4C93-BEE3-4B79-B46D-7686E5ACD824}"/>
                </a:ext>
              </a:extLst>
            </p:cNvPr>
            <p:cNvSpPr/>
            <p:nvPr/>
          </p:nvSpPr>
          <p:spPr>
            <a:xfrm>
              <a:off x="1439513" y="3815408"/>
              <a:ext cx="285537" cy="675326"/>
            </a:xfrm>
            <a:custGeom>
              <a:avLst/>
              <a:gdLst>
                <a:gd name="connsiteX0" fmla="*/ 0 w 248268"/>
                <a:gd name="connsiteY0" fmla="*/ 0 h 587181"/>
                <a:gd name="connsiteX1" fmla="*/ 248268 w 248268"/>
                <a:gd name="connsiteY1" fmla="*/ 0 h 587181"/>
                <a:gd name="connsiteX2" fmla="*/ 248268 w 248268"/>
                <a:gd name="connsiteY2" fmla="*/ 449179 h 587181"/>
                <a:gd name="connsiteX3" fmla="*/ 248268 w 248268"/>
                <a:gd name="connsiteY3" fmla="*/ 586996 h 587181"/>
                <a:gd name="connsiteX4" fmla="*/ 247928 w 248268"/>
                <a:gd name="connsiteY4" fmla="*/ 587181 h 587181"/>
                <a:gd name="connsiteX5" fmla="*/ 0 w 248268"/>
                <a:gd name="connsiteY5" fmla="*/ 452001 h 587181"/>
                <a:gd name="connsiteX6" fmla="*/ 0 w 248268"/>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268" h="587181">
                  <a:moveTo>
                    <a:pt x="0" y="0"/>
                  </a:moveTo>
                  <a:lnTo>
                    <a:pt x="248268" y="0"/>
                  </a:lnTo>
                  <a:lnTo>
                    <a:pt x="248268" y="449179"/>
                  </a:lnTo>
                  <a:lnTo>
                    <a:pt x="248268" y="586996"/>
                  </a:lnTo>
                  <a:lnTo>
                    <a:pt x="247928" y="587181"/>
                  </a:lnTo>
                  <a:lnTo>
                    <a:pt x="0" y="452001"/>
                  </a:lnTo>
                  <a:lnTo>
                    <a:pt x="0" y="449179"/>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9" name="任意多边形: 形状 158">
              <a:extLst>
                <a:ext uri="{FF2B5EF4-FFF2-40B4-BE49-F238E27FC236}">
                  <a16:creationId xmlns:a16="http://schemas.microsoft.com/office/drawing/2014/main" id="{A4F93204-66FA-4D92-9130-3BAE1289152E}"/>
                </a:ext>
              </a:extLst>
            </p:cNvPr>
            <p:cNvSpPr/>
            <p:nvPr/>
          </p:nvSpPr>
          <p:spPr>
            <a:xfrm>
              <a:off x="1724658" y="3815408"/>
              <a:ext cx="285929" cy="675326"/>
            </a:xfrm>
            <a:custGeom>
              <a:avLst/>
              <a:gdLst>
                <a:gd name="connsiteX0" fmla="*/ 0 w 248609"/>
                <a:gd name="connsiteY0" fmla="*/ 0 h 587181"/>
                <a:gd name="connsiteX1" fmla="*/ 248268 w 248609"/>
                <a:gd name="connsiteY1" fmla="*/ 0 h 587181"/>
                <a:gd name="connsiteX2" fmla="*/ 248268 w 248609"/>
                <a:gd name="connsiteY2" fmla="*/ 449179 h 587181"/>
                <a:gd name="connsiteX3" fmla="*/ 248609 w 248609"/>
                <a:gd name="connsiteY3" fmla="*/ 449179 h 587181"/>
                <a:gd name="connsiteX4" fmla="*/ 248609 w 248609"/>
                <a:gd name="connsiteY4" fmla="*/ 451816 h 587181"/>
                <a:gd name="connsiteX5" fmla="*/ 0 w 248609"/>
                <a:gd name="connsiteY5" fmla="*/ 587181 h 587181"/>
                <a:gd name="connsiteX6" fmla="*/ 0 w 248609"/>
                <a:gd name="connsiteY6" fmla="*/ 449179 h 58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609" h="587181">
                  <a:moveTo>
                    <a:pt x="0" y="0"/>
                  </a:moveTo>
                  <a:lnTo>
                    <a:pt x="248268" y="0"/>
                  </a:lnTo>
                  <a:lnTo>
                    <a:pt x="248268" y="449179"/>
                  </a:lnTo>
                  <a:lnTo>
                    <a:pt x="248609" y="449179"/>
                  </a:lnTo>
                  <a:lnTo>
                    <a:pt x="248609" y="451816"/>
                  </a:lnTo>
                  <a:lnTo>
                    <a:pt x="0" y="587181"/>
                  </a:lnTo>
                  <a:lnTo>
                    <a:pt x="0" y="449179"/>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0" name="菱形 159">
              <a:extLst>
                <a:ext uri="{FF2B5EF4-FFF2-40B4-BE49-F238E27FC236}">
                  <a16:creationId xmlns:a16="http://schemas.microsoft.com/office/drawing/2014/main" id="{F71283EC-C0D2-4902-B2EE-26B4C7260E68}"/>
                </a:ext>
              </a:extLst>
            </p:cNvPr>
            <p:cNvSpPr/>
            <p:nvPr/>
          </p:nvSpPr>
          <p:spPr>
            <a:xfrm>
              <a:off x="1439903" y="3659935"/>
              <a:ext cx="570291" cy="310947"/>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61" name="组合 160">
            <a:extLst>
              <a:ext uri="{FF2B5EF4-FFF2-40B4-BE49-F238E27FC236}">
                <a16:creationId xmlns:a16="http://schemas.microsoft.com/office/drawing/2014/main" id="{C55E3C28-813F-45CA-B693-959B758583B8}"/>
              </a:ext>
            </a:extLst>
          </p:cNvPr>
          <p:cNvGrpSpPr/>
          <p:nvPr/>
        </p:nvGrpSpPr>
        <p:grpSpPr>
          <a:xfrm>
            <a:off x="3651032" y="2963400"/>
            <a:ext cx="504263" cy="966132"/>
            <a:chOff x="2643041" y="2983390"/>
            <a:chExt cx="504263" cy="966132"/>
          </a:xfrm>
          <a:effectLst>
            <a:outerShdw blurRad="63500" sx="102000" sy="102000" algn="ctr" rotWithShape="0">
              <a:prstClr val="black">
                <a:alpha val="40000"/>
              </a:prstClr>
            </a:outerShdw>
          </a:effectLst>
        </p:grpSpPr>
        <p:sp>
          <p:nvSpPr>
            <p:cNvPr id="162" name="任意多边形: 形状 161">
              <a:extLst>
                <a:ext uri="{FF2B5EF4-FFF2-40B4-BE49-F238E27FC236}">
                  <a16:creationId xmlns:a16="http://schemas.microsoft.com/office/drawing/2014/main" id="{6B21B85A-352F-40CA-89F5-1DEE54CE0DE3}"/>
                </a:ext>
              </a:extLst>
            </p:cNvPr>
            <p:cNvSpPr/>
            <p:nvPr/>
          </p:nvSpPr>
          <p:spPr>
            <a:xfrm>
              <a:off x="2643041" y="3123538"/>
              <a:ext cx="252132" cy="825984"/>
            </a:xfrm>
            <a:custGeom>
              <a:avLst/>
              <a:gdLst>
                <a:gd name="connsiteX0" fmla="*/ 0 w 248268"/>
                <a:gd name="connsiteY0" fmla="*/ 0 h 813327"/>
                <a:gd name="connsiteX1" fmla="*/ 248268 w 248268"/>
                <a:gd name="connsiteY1" fmla="*/ 0 h 813327"/>
                <a:gd name="connsiteX2" fmla="*/ 248268 w 248268"/>
                <a:gd name="connsiteY2" fmla="*/ 675325 h 813327"/>
                <a:gd name="connsiteX3" fmla="*/ 248268 w 248268"/>
                <a:gd name="connsiteY3" fmla="*/ 675326 h 813327"/>
                <a:gd name="connsiteX4" fmla="*/ 248268 w 248268"/>
                <a:gd name="connsiteY4" fmla="*/ 813142 h 813327"/>
                <a:gd name="connsiteX5" fmla="*/ 247928 w 248268"/>
                <a:gd name="connsiteY5" fmla="*/ 813327 h 813327"/>
                <a:gd name="connsiteX6" fmla="*/ 0 w 248268"/>
                <a:gd name="connsiteY6" fmla="*/ 678147 h 813327"/>
                <a:gd name="connsiteX7" fmla="*/ 0 w 248268"/>
                <a:gd name="connsiteY7" fmla="*/ 675326 h 813327"/>
                <a:gd name="connsiteX8" fmla="*/ 0 w 248268"/>
                <a:gd name="connsiteY8"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68" h="813327">
                  <a:moveTo>
                    <a:pt x="0" y="0"/>
                  </a:moveTo>
                  <a:lnTo>
                    <a:pt x="248268" y="0"/>
                  </a:lnTo>
                  <a:lnTo>
                    <a:pt x="248268" y="675325"/>
                  </a:lnTo>
                  <a:lnTo>
                    <a:pt x="248268" y="675326"/>
                  </a:lnTo>
                  <a:lnTo>
                    <a:pt x="248268" y="813142"/>
                  </a:lnTo>
                  <a:lnTo>
                    <a:pt x="247928" y="813327"/>
                  </a:lnTo>
                  <a:lnTo>
                    <a:pt x="0" y="678147"/>
                  </a:lnTo>
                  <a:lnTo>
                    <a:pt x="0" y="675326"/>
                  </a:lnTo>
                  <a:lnTo>
                    <a:pt x="0" y="675325"/>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3" name="任意多边形: 形状 162">
              <a:extLst>
                <a:ext uri="{FF2B5EF4-FFF2-40B4-BE49-F238E27FC236}">
                  <a16:creationId xmlns:a16="http://schemas.microsoft.com/office/drawing/2014/main" id="{A05930CF-6C6D-44F2-8009-EA686F44CE65}"/>
                </a:ext>
              </a:extLst>
            </p:cNvPr>
            <p:cNvSpPr/>
            <p:nvPr/>
          </p:nvSpPr>
          <p:spPr>
            <a:xfrm>
              <a:off x="2894826" y="3123538"/>
              <a:ext cx="252478" cy="825984"/>
            </a:xfrm>
            <a:custGeom>
              <a:avLst/>
              <a:gdLst>
                <a:gd name="connsiteX0" fmla="*/ 0 w 248609"/>
                <a:gd name="connsiteY0" fmla="*/ 0 h 813327"/>
                <a:gd name="connsiteX1" fmla="*/ 248268 w 248609"/>
                <a:gd name="connsiteY1" fmla="*/ 0 h 813327"/>
                <a:gd name="connsiteX2" fmla="*/ 248268 w 248609"/>
                <a:gd name="connsiteY2" fmla="*/ 675325 h 813327"/>
                <a:gd name="connsiteX3" fmla="*/ 248609 w 248609"/>
                <a:gd name="connsiteY3" fmla="*/ 675325 h 813327"/>
                <a:gd name="connsiteX4" fmla="*/ 248609 w 248609"/>
                <a:gd name="connsiteY4" fmla="*/ 677962 h 813327"/>
                <a:gd name="connsiteX5" fmla="*/ 0 w 248609"/>
                <a:gd name="connsiteY5" fmla="*/ 813327 h 813327"/>
                <a:gd name="connsiteX6" fmla="*/ 0 w 248609"/>
                <a:gd name="connsiteY6" fmla="*/ 675326 h 813327"/>
                <a:gd name="connsiteX7" fmla="*/ 0 w 248609"/>
                <a:gd name="connsiteY7"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609" h="813327">
                  <a:moveTo>
                    <a:pt x="0" y="0"/>
                  </a:moveTo>
                  <a:lnTo>
                    <a:pt x="248268" y="0"/>
                  </a:lnTo>
                  <a:lnTo>
                    <a:pt x="248268" y="675325"/>
                  </a:lnTo>
                  <a:lnTo>
                    <a:pt x="248609" y="675325"/>
                  </a:lnTo>
                  <a:lnTo>
                    <a:pt x="248609" y="677962"/>
                  </a:lnTo>
                  <a:lnTo>
                    <a:pt x="0" y="813327"/>
                  </a:lnTo>
                  <a:lnTo>
                    <a:pt x="0" y="675326"/>
                  </a:lnTo>
                  <a:lnTo>
                    <a:pt x="0" y="675325"/>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菱形 163">
              <a:extLst>
                <a:ext uri="{FF2B5EF4-FFF2-40B4-BE49-F238E27FC236}">
                  <a16:creationId xmlns:a16="http://schemas.microsoft.com/office/drawing/2014/main" id="{5460712B-37B9-48CD-9A07-CA73F8D6BEF8}"/>
                </a:ext>
              </a:extLst>
            </p:cNvPr>
            <p:cNvSpPr/>
            <p:nvPr/>
          </p:nvSpPr>
          <p:spPr>
            <a:xfrm>
              <a:off x="2643385" y="2983390"/>
              <a:ext cx="503571" cy="274568"/>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53F77683-0ED9-4186-A266-8FECCD7C6CAD}"/>
              </a:ext>
            </a:extLst>
          </p:cNvPr>
          <p:cNvGrpSpPr/>
          <p:nvPr/>
        </p:nvGrpSpPr>
        <p:grpSpPr>
          <a:xfrm>
            <a:off x="2498861" y="3007725"/>
            <a:ext cx="431115" cy="825985"/>
            <a:chOff x="2452160" y="4471014"/>
            <a:chExt cx="431115" cy="825985"/>
          </a:xfrm>
          <a:effectLst>
            <a:outerShdw blurRad="63500" sx="102000" sy="102000" algn="ctr" rotWithShape="0">
              <a:prstClr val="black">
                <a:alpha val="40000"/>
              </a:prstClr>
            </a:outerShdw>
          </a:effectLst>
        </p:grpSpPr>
        <p:sp>
          <p:nvSpPr>
            <p:cNvPr id="124" name="任意多边形: 形状 123">
              <a:extLst>
                <a:ext uri="{FF2B5EF4-FFF2-40B4-BE49-F238E27FC236}">
                  <a16:creationId xmlns:a16="http://schemas.microsoft.com/office/drawing/2014/main" id="{52465938-4A4B-4A6C-9EAA-40B5AF820939}"/>
                </a:ext>
              </a:extLst>
            </p:cNvPr>
            <p:cNvSpPr/>
            <p:nvPr/>
          </p:nvSpPr>
          <p:spPr>
            <a:xfrm>
              <a:off x="2452160" y="4590833"/>
              <a:ext cx="215558" cy="706166"/>
            </a:xfrm>
            <a:custGeom>
              <a:avLst/>
              <a:gdLst>
                <a:gd name="connsiteX0" fmla="*/ 0 w 248268"/>
                <a:gd name="connsiteY0" fmla="*/ 0 h 813327"/>
                <a:gd name="connsiteX1" fmla="*/ 248268 w 248268"/>
                <a:gd name="connsiteY1" fmla="*/ 0 h 813327"/>
                <a:gd name="connsiteX2" fmla="*/ 248268 w 248268"/>
                <a:gd name="connsiteY2" fmla="*/ 675325 h 813327"/>
                <a:gd name="connsiteX3" fmla="*/ 248268 w 248268"/>
                <a:gd name="connsiteY3" fmla="*/ 675326 h 813327"/>
                <a:gd name="connsiteX4" fmla="*/ 248268 w 248268"/>
                <a:gd name="connsiteY4" fmla="*/ 813142 h 813327"/>
                <a:gd name="connsiteX5" fmla="*/ 247928 w 248268"/>
                <a:gd name="connsiteY5" fmla="*/ 813327 h 813327"/>
                <a:gd name="connsiteX6" fmla="*/ 0 w 248268"/>
                <a:gd name="connsiteY6" fmla="*/ 678147 h 813327"/>
                <a:gd name="connsiteX7" fmla="*/ 0 w 248268"/>
                <a:gd name="connsiteY7" fmla="*/ 675326 h 813327"/>
                <a:gd name="connsiteX8" fmla="*/ 0 w 248268"/>
                <a:gd name="connsiteY8"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268" h="813327">
                  <a:moveTo>
                    <a:pt x="0" y="0"/>
                  </a:moveTo>
                  <a:lnTo>
                    <a:pt x="248268" y="0"/>
                  </a:lnTo>
                  <a:lnTo>
                    <a:pt x="248268" y="675325"/>
                  </a:lnTo>
                  <a:lnTo>
                    <a:pt x="248268" y="675326"/>
                  </a:lnTo>
                  <a:lnTo>
                    <a:pt x="248268" y="813142"/>
                  </a:lnTo>
                  <a:lnTo>
                    <a:pt x="247928" y="813327"/>
                  </a:lnTo>
                  <a:lnTo>
                    <a:pt x="0" y="678147"/>
                  </a:lnTo>
                  <a:lnTo>
                    <a:pt x="0" y="675326"/>
                  </a:lnTo>
                  <a:lnTo>
                    <a:pt x="0" y="675325"/>
                  </a:lnTo>
                  <a:close/>
                </a:path>
              </a:pathLst>
            </a:custGeom>
            <a:solidFill>
              <a:srgbClr val="37BBE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5" name="任意多边形: 形状 124">
              <a:extLst>
                <a:ext uri="{FF2B5EF4-FFF2-40B4-BE49-F238E27FC236}">
                  <a16:creationId xmlns:a16="http://schemas.microsoft.com/office/drawing/2014/main" id="{3237D30C-09A6-4295-B5FB-F7A5D4C2D898}"/>
                </a:ext>
              </a:extLst>
            </p:cNvPr>
            <p:cNvSpPr/>
            <p:nvPr/>
          </p:nvSpPr>
          <p:spPr>
            <a:xfrm>
              <a:off x="2667421" y="4590833"/>
              <a:ext cx="215854" cy="706166"/>
            </a:xfrm>
            <a:custGeom>
              <a:avLst/>
              <a:gdLst>
                <a:gd name="connsiteX0" fmla="*/ 0 w 248609"/>
                <a:gd name="connsiteY0" fmla="*/ 0 h 813327"/>
                <a:gd name="connsiteX1" fmla="*/ 248268 w 248609"/>
                <a:gd name="connsiteY1" fmla="*/ 0 h 813327"/>
                <a:gd name="connsiteX2" fmla="*/ 248268 w 248609"/>
                <a:gd name="connsiteY2" fmla="*/ 675325 h 813327"/>
                <a:gd name="connsiteX3" fmla="*/ 248609 w 248609"/>
                <a:gd name="connsiteY3" fmla="*/ 675325 h 813327"/>
                <a:gd name="connsiteX4" fmla="*/ 248609 w 248609"/>
                <a:gd name="connsiteY4" fmla="*/ 677962 h 813327"/>
                <a:gd name="connsiteX5" fmla="*/ 0 w 248609"/>
                <a:gd name="connsiteY5" fmla="*/ 813327 h 813327"/>
                <a:gd name="connsiteX6" fmla="*/ 0 w 248609"/>
                <a:gd name="connsiteY6" fmla="*/ 675326 h 813327"/>
                <a:gd name="connsiteX7" fmla="*/ 0 w 248609"/>
                <a:gd name="connsiteY7" fmla="*/ 675325 h 81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609" h="813327">
                  <a:moveTo>
                    <a:pt x="0" y="0"/>
                  </a:moveTo>
                  <a:lnTo>
                    <a:pt x="248268" y="0"/>
                  </a:lnTo>
                  <a:lnTo>
                    <a:pt x="248268" y="675325"/>
                  </a:lnTo>
                  <a:lnTo>
                    <a:pt x="248609" y="675325"/>
                  </a:lnTo>
                  <a:lnTo>
                    <a:pt x="248609" y="677962"/>
                  </a:lnTo>
                  <a:lnTo>
                    <a:pt x="0" y="813327"/>
                  </a:lnTo>
                  <a:lnTo>
                    <a:pt x="0" y="675326"/>
                  </a:lnTo>
                  <a:lnTo>
                    <a:pt x="0" y="675325"/>
                  </a:lnTo>
                  <a:close/>
                </a:path>
              </a:pathLst>
            </a:custGeom>
            <a:solidFill>
              <a:srgbClr val="2481BA"/>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6" name="菱形 125">
              <a:extLst>
                <a:ext uri="{FF2B5EF4-FFF2-40B4-BE49-F238E27FC236}">
                  <a16:creationId xmlns:a16="http://schemas.microsoft.com/office/drawing/2014/main" id="{5E147CCF-7D55-46D3-A5CF-B9BB6D49075E}"/>
                </a:ext>
              </a:extLst>
            </p:cNvPr>
            <p:cNvSpPr/>
            <p:nvPr/>
          </p:nvSpPr>
          <p:spPr>
            <a:xfrm>
              <a:off x="2452454" y="4471014"/>
              <a:ext cx="430524" cy="234739"/>
            </a:xfrm>
            <a:prstGeom prst="diamond">
              <a:avLst/>
            </a:prstGeom>
            <a:solidFill>
              <a:srgbClr val="3ED6FF"/>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cxnSp>
        <p:nvCxnSpPr>
          <p:cNvPr id="168" name="直接连接符 167">
            <a:extLst>
              <a:ext uri="{FF2B5EF4-FFF2-40B4-BE49-F238E27FC236}">
                <a16:creationId xmlns:a16="http://schemas.microsoft.com/office/drawing/2014/main" id="{C05A6204-05F3-4DDC-9EE6-DE3A4EFD3B54}"/>
              </a:ext>
            </a:extLst>
          </p:cNvPr>
          <p:cNvCxnSpPr>
            <a:cxnSpLocks/>
          </p:cNvCxnSpPr>
          <p:nvPr/>
        </p:nvCxnSpPr>
        <p:spPr>
          <a:xfrm flipV="1">
            <a:off x="3293387" y="1262270"/>
            <a:ext cx="0" cy="736059"/>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170" name="组合 169">
            <a:extLst>
              <a:ext uri="{FF2B5EF4-FFF2-40B4-BE49-F238E27FC236}">
                <a16:creationId xmlns:a16="http://schemas.microsoft.com/office/drawing/2014/main" id="{65121C3E-D2A9-4AD8-A7E0-F07758AC0BC0}"/>
              </a:ext>
            </a:extLst>
          </p:cNvPr>
          <p:cNvGrpSpPr/>
          <p:nvPr/>
        </p:nvGrpSpPr>
        <p:grpSpPr>
          <a:xfrm>
            <a:off x="2294245" y="1247852"/>
            <a:ext cx="393635" cy="1234906"/>
            <a:chOff x="1545711" y="2336067"/>
            <a:chExt cx="393635" cy="1234906"/>
          </a:xfrm>
        </p:grpSpPr>
        <p:cxnSp>
          <p:nvCxnSpPr>
            <p:cNvPr id="171" name="直接连接符 170">
              <a:extLst>
                <a:ext uri="{FF2B5EF4-FFF2-40B4-BE49-F238E27FC236}">
                  <a16:creationId xmlns:a16="http://schemas.microsoft.com/office/drawing/2014/main" id="{D9DE98CC-23C3-43A0-BE8B-A77121B89F3D}"/>
                </a:ext>
              </a:extLst>
            </p:cNvPr>
            <p:cNvCxnSpPr>
              <a:cxnSpLocks/>
            </p:cNvCxnSpPr>
            <p:nvPr/>
          </p:nvCxnSpPr>
          <p:spPr>
            <a:xfrm flipV="1">
              <a:off x="1939346" y="2704096"/>
              <a:ext cx="0" cy="866877"/>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0FC1B1AF-F4C9-496E-9DCA-F35A3E508C0E}"/>
                </a:ext>
              </a:extLst>
            </p:cNvPr>
            <p:cNvCxnSpPr>
              <a:cxnSpLocks/>
            </p:cNvCxnSpPr>
            <p:nvPr/>
          </p:nvCxnSpPr>
          <p:spPr>
            <a:xfrm flipH="1" flipV="1">
              <a:off x="1545711" y="2336067"/>
              <a:ext cx="386104" cy="363567"/>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grpSp>
      <p:cxnSp>
        <p:nvCxnSpPr>
          <p:cNvPr id="173" name="直接连接符 172">
            <a:extLst>
              <a:ext uri="{FF2B5EF4-FFF2-40B4-BE49-F238E27FC236}">
                <a16:creationId xmlns:a16="http://schemas.microsoft.com/office/drawing/2014/main" id="{72E3B38D-A5A8-47B3-BB8B-36A39343B081}"/>
              </a:ext>
            </a:extLst>
          </p:cNvPr>
          <p:cNvCxnSpPr>
            <a:cxnSpLocks/>
          </p:cNvCxnSpPr>
          <p:nvPr/>
        </p:nvCxnSpPr>
        <p:spPr>
          <a:xfrm flipH="1">
            <a:off x="1203720" y="3480627"/>
            <a:ext cx="139788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AB64C8FA-6A4F-4773-BC46-59FF12B2BF4F}"/>
              </a:ext>
            </a:extLst>
          </p:cNvPr>
          <p:cNvCxnSpPr>
            <a:cxnSpLocks/>
          </p:cNvCxnSpPr>
          <p:nvPr/>
        </p:nvCxnSpPr>
        <p:spPr>
          <a:xfrm flipH="1">
            <a:off x="2537961" y="3974038"/>
            <a:ext cx="733198" cy="70791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F44F8E5B-615D-4FDF-B7FE-5CA01480387E}"/>
              </a:ext>
            </a:extLst>
          </p:cNvPr>
          <p:cNvCxnSpPr>
            <a:cxnSpLocks/>
          </p:cNvCxnSpPr>
          <p:nvPr/>
        </p:nvCxnSpPr>
        <p:spPr>
          <a:xfrm flipH="1">
            <a:off x="4029200" y="3654877"/>
            <a:ext cx="1" cy="1279815"/>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9595D765-098B-4343-9BE0-B064150393B4}"/>
              </a:ext>
            </a:extLst>
          </p:cNvPr>
          <p:cNvCxnSpPr>
            <a:cxnSpLocks/>
          </p:cNvCxnSpPr>
          <p:nvPr/>
        </p:nvCxnSpPr>
        <p:spPr>
          <a:xfrm flipH="1" flipV="1">
            <a:off x="1405801" y="2729155"/>
            <a:ext cx="684500" cy="1"/>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55D9567A-67A9-4C48-AE61-DCAEE0B5CFF1}"/>
              </a:ext>
            </a:extLst>
          </p:cNvPr>
          <p:cNvCxnSpPr>
            <a:cxnSpLocks/>
          </p:cNvCxnSpPr>
          <p:nvPr/>
        </p:nvCxnSpPr>
        <p:spPr>
          <a:xfrm flipV="1">
            <a:off x="3355458" y="1876639"/>
            <a:ext cx="527581" cy="95205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216062EB-1E8F-46E6-8D0B-5651F949AE48}"/>
              </a:ext>
            </a:extLst>
          </p:cNvPr>
          <p:cNvCxnSpPr>
            <a:cxnSpLocks/>
          </p:cNvCxnSpPr>
          <p:nvPr/>
        </p:nvCxnSpPr>
        <p:spPr>
          <a:xfrm>
            <a:off x="4728813" y="3428998"/>
            <a:ext cx="546667" cy="63205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DF76D57B-810F-4674-80C1-906CB5176FA5}"/>
              </a:ext>
            </a:extLst>
          </p:cNvPr>
          <p:cNvCxnSpPr>
            <a:cxnSpLocks/>
          </p:cNvCxnSpPr>
          <p:nvPr/>
        </p:nvCxnSpPr>
        <p:spPr>
          <a:xfrm flipV="1">
            <a:off x="4238623" y="2463373"/>
            <a:ext cx="171079" cy="209468"/>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4A19656D-F912-4B4D-950B-70CF0AC57B48}"/>
              </a:ext>
            </a:extLst>
          </p:cNvPr>
          <p:cNvCxnSpPr>
            <a:cxnSpLocks/>
          </p:cNvCxnSpPr>
          <p:nvPr/>
        </p:nvCxnSpPr>
        <p:spPr>
          <a:xfrm flipH="1" flipV="1">
            <a:off x="1018972" y="2361397"/>
            <a:ext cx="386104" cy="363567"/>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189" name="矩形 188">
            <a:extLst>
              <a:ext uri="{FF2B5EF4-FFF2-40B4-BE49-F238E27FC236}">
                <a16:creationId xmlns:a16="http://schemas.microsoft.com/office/drawing/2014/main" id="{40AFD88F-6A38-4845-A6C5-65752F36CE5E}"/>
              </a:ext>
            </a:extLst>
          </p:cNvPr>
          <p:cNvSpPr/>
          <p:nvPr/>
        </p:nvSpPr>
        <p:spPr>
          <a:xfrm>
            <a:off x="288974" y="2038364"/>
            <a:ext cx="1637125"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硬核处理器系统</a:t>
            </a:r>
          </a:p>
        </p:txBody>
      </p:sp>
      <p:sp>
        <p:nvSpPr>
          <p:cNvPr id="190" name="矩形 189">
            <a:extLst>
              <a:ext uri="{FF2B5EF4-FFF2-40B4-BE49-F238E27FC236}">
                <a16:creationId xmlns:a16="http://schemas.microsoft.com/office/drawing/2014/main" id="{57C532F0-D3B0-4A70-AFF2-34D6478FB114}"/>
              </a:ext>
            </a:extLst>
          </p:cNvPr>
          <p:cNvSpPr/>
          <p:nvPr/>
        </p:nvSpPr>
        <p:spPr>
          <a:xfrm>
            <a:off x="1243041" y="1000073"/>
            <a:ext cx="1066444"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存储器</a:t>
            </a:r>
            <a:r>
              <a:rPr lang="en-US" altLang="zh-CN"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IP</a:t>
            </a:r>
            <a:endPar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endParaRPr>
          </a:p>
        </p:txBody>
      </p:sp>
      <p:sp>
        <p:nvSpPr>
          <p:cNvPr id="192" name="矩形 191">
            <a:extLst>
              <a:ext uri="{FF2B5EF4-FFF2-40B4-BE49-F238E27FC236}">
                <a16:creationId xmlns:a16="http://schemas.microsoft.com/office/drawing/2014/main" id="{B591CC16-92AC-43B6-989A-787161926752}"/>
              </a:ext>
            </a:extLst>
          </p:cNvPr>
          <p:cNvSpPr/>
          <p:nvPr/>
        </p:nvSpPr>
        <p:spPr>
          <a:xfrm>
            <a:off x="2718636" y="942939"/>
            <a:ext cx="1196478"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外设接口</a:t>
            </a:r>
            <a:r>
              <a:rPr lang="en-US" altLang="zh-CN"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IP</a:t>
            </a:r>
            <a:endPar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endParaRPr>
          </a:p>
        </p:txBody>
      </p:sp>
      <p:sp>
        <p:nvSpPr>
          <p:cNvPr id="193" name="矩形 192">
            <a:extLst>
              <a:ext uri="{FF2B5EF4-FFF2-40B4-BE49-F238E27FC236}">
                <a16:creationId xmlns:a16="http://schemas.microsoft.com/office/drawing/2014/main" id="{23709E9D-C9A6-4F60-896B-C66B947A5CFB}"/>
              </a:ext>
            </a:extLst>
          </p:cNvPr>
          <p:cNvSpPr/>
          <p:nvPr/>
        </p:nvSpPr>
        <p:spPr>
          <a:xfrm>
            <a:off x="4587007" y="1666818"/>
            <a:ext cx="1066444"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自定义</a:t>
            </a:r>
            <a:r>
              <a:rPr lang="en-US" altLang="zh-CN"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IP</a:t>
            </a:r>
            <a:endPar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endParaRPr>
          </a:p>
        </p:txBody>
      </p:sp>
      <p:cxnSp>
        <p:nvCxnSpPr>
          <p:cNvPr id="194" name="直接连接符 193">
            <a:extLst>
              <a:ext uri="{FF2B5EF4-FFF2-40B4-BE49-F238E27FC236}">
                <a16:creationId xmlns:a16="http://schemas.microsoft.com/office/drawing/2014/main" id="{BFDE3661-860D-496D-B400-EAE7A7937E49}"/>
              </a:ext>
            </a:extLst>
          </p:cNvPr>
          <p:cNvCxnSpPr>
            <a:cxnSpLocks/>
          </p:cNvCxnSpPr>
          <p:nvPr/>
        </p:nvCxnSpPr>
        <p:spPr>
          <a:xfrm>
            <a:off x="4409702" y="2463373"/>
            <a:ext cx="740827" cy="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AF67A3E9-659B-4468-BCAD-8428D55E4748}"/>
              </a:ext>
            </a:extLst>
          </p:cNvPr>
          <p:cNvCxnSpPr>
            <a:cxnSpLocks/>
          </p:cNvCxnSpPr>
          <p:nvPr/>
        </p:nvCxnSpPr>
        <p:spPr>
          <a:xfrm>
            <a:off x="3883039" y="1876639"/>
            <a:ext cx="740827" cy="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205" name="矩形 204">
            <a:extLst>
              <a:ext uri="{FF2B5EF4-FFF2-40B4-BE49-F238E27FC236}">
                <a16:creationId xmlns:a16="http://schemas.microsoft.com/office/drawing/2014/main" id="{ED05EDE7-90FB-4057-AC45-D77DBD5119AF}"/>
              </a:ext>
            </a:extLst>
          </p:cNvPr>
          <p:cNvSpPr/>
          <p:nvPr/>
        </p:nvSpPr>
        <p:spPr>
          <a:xfrm>
            <a:off x="5105381" y="2276105"/>
            <a:ext cx="1066444"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DSP</a:t>
            </a:r>
            <a:endPar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endParaRPr>
          </a:p>
        </p:txBody>
      </p:sp>
      <p:sp>
        <p:nvSpPr>
          <p:cNvPr id="206" name="矩形 205">
            <a:extLst>
              <a:ext uri="{FF2B5EF4-FFF2-40B4-BE49-F238E27FC236}">
                <a16:creationId xmlns:a16="http://schemas.microsoft.com/office/drawing/2014/main" id="{49BF75BC-6169-4709-BCE7-206078ABB8AC}"/>
              </a:ext>
            </a:extLst>
          </p:cNvPr>
          <p:cNvSpPr/>
          <p:nvPr/>
        </p:nvSpPr>
        <p:spPr>
          <a:xfrm>
            <a:off x="5502883" y="3877042"/>
            <a:ext cx="1066444"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微处理器</a:t>
            </a:r>
          </a:p>
        </p:txBody>
      </p:sp>
      <p:cxnSp>
        <p:nvCxnSpPr>
          <p:cNvPr id="207" name="直接连接符 206">
            <a:extLst>
              <a:ext uri="{FF2B5EF4-FFF2-40B4-BE49-F238E27FC236}">
                <a16:creationId xmlns:a16="http://schemas.microsoft.com/office/drawing/2014/main" id="{83C60861-E349-4122-8CFC-1C1A95685480}"/>
              </a:ext>
            </a:extLst>
          </p:cNvPr>
          <p:cNvCxnSpPr>
            <a:cxnSpLocks/>
          </p:cNvCxnSpPr>
          <p:nvPr/>
        </p:nvCxnSpPr>
        <p:spPr>
          <a:xfrm>
            <a:off x="5275480" y="4060636"/>
            <a:ext cx="279356" cy="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210" name="矩形 209">
            <a:extLst>
              <a:ext uri="{FF2B5EF4-FFF2-40B4-BE49-F238E27FC236}">
                <a16:creationId xmlns:a16="http://schemas.microsoft.com/office/drawing/2014/main" id="{9AB691BB-C490-4806-B062-CA019DFA8453}"/>
              </a:ext>
            </a:extLst>
          </p:cNvPr>
          <p:cNvSpPr/>
          <p:nvPr/>
        </p:nvSpPr>
        <p:spPr>
          <a:xfrm>
            <a:off x="347662" y="4503365"/>
            <a:ext cx="1445587"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模拟前端模块</a:t>
            </a:r>
          </a:p>
        </p:txBody>
      </p:sp>
      <p:cxnSp>
        <p:nvCxnSpPr>
          <p:cNvPr id="212" name="直接连接符 211">
            <a:extLst>
              <a:ext uri="{FF2B5EF4-FFF2-40B4-BE49-F238E27FC236}">
                <a16:creationId xmlns:a16="http://schemas.microsoft.com/office/drawing/2014/main" id="{73A42308-28AE-4EED-A4A0-58A30E4628F0}"/>
              </a:ext>
            </a:extLst>
          </p:cNvPr>
          <p:cNvCxnSpPr>
            <a:cxnSpLocks/>
          </p:cNvCxnSpPr>
          <p:nvPr/>
        </p:nvCxnSpPr>
        <p:spPr>
          <a:xfrm>
            <a:off x="1748051" y="4681949"/>
            <a:ext cx="794744" cy="0"/>
          </a:xfrm>
          <a:prstGeom prst="line">
            <a:avLst/>
          </a:prstGeom>
          <a:ln>
            <a:solidFill>
              <a:schemeClr val="tx1"/>
            </a:solidFill>
            <a:headEnd type="none"/>
          </a:ln>
        </p:spPr>
        <p:style>
          <a:lnRef idx="1">
            <a:schemeClr val="accent1"/>
          </a:lnRef>
          <a:fillRef idx="0">
            <a:schemeClr val="accent1"/>
          </a:fillRef>
          <a:effectRef idx="0">
            <a:schemeClr val="accent1"/>
          </a:effectRef>
          <a:fontRef idx="minor">
            <a:schemeClr val="tx1"/>
          </a:fontRef>
        </p:style>
      </p:cxnSp>
      <p:sp>
        <p:nvSpPr>
          <p:cNvPr id="215" name="矩形 214">
            <a:extLst>
              <a:ext uri="{FF2B5EF4-FFF2-40B4-BE49-F238E27FC236}">
                <a16:creationId xmlns:a16="http://schemas.microsoft.com/office/drawing/2014/main" id="{CB211E0D-C609-493D-86BA-474212D31035}"/>
              </a:ext>
            </a:extLst>
          </p:cNvPr>
          <p:cNvSpPr/>
          <p:nvPr/>
        </p:nvSpPr>
        <p:spPr>
          <a:xfrm>
            <a:off x="186718" y="3302043"/>
            <a:ext cx="1066782"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电源管理</a:t>
            </a:r>
          </a:p>
        </p:txBody>
      </p:sp>
      <p:sp>
        <p:nvSpPr>
          <p:cNvPr id="216" name="矩形 215">
            <a:extLst>
              <a:ext uri="{FF2B5EF4-FFF2-40B4-BE49-F238E27FC236}">
                <a16:creationId xmlns:a16="http://schemas.microsoft.com/office/drawing/2014/main" id="{45088600-EA7B-48D4-8403-C1A5558EFF08}"/>
              </a:ext>
            </a:extLst>
          </p:cNvPr>
          <p:cNvSpPr/>
          <p:nvPr/>
        </p:nvSpPr>
        <p:spPr>
          <a:xfrm>
            <a:off x="3470196" y="4968235"/>
            <a:ext cx="1114104" cy="357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gradFill>
                  <a:gsLst>
                    <a:gs pos="100000">
                      <a:srgbClr val="0EA4CE"/>
                    </a:gs>
                    <a:gs pos="0">
                      <a:srgbClr val="2481BA"/>
                    </a:gs>
                  </a:gsLst>
                  <a:lin ang="10800000" scaled="1"/>
                </a:gradFill>
                <a:latin typeface="微软雅黑" panose="020B0503020204020204" pitchFamily="34" charset="-122"/>
                <a:ea typeface="微软雅黑" panose="020B0503020204020204" pitchFamily="34" charset="-122"/>
              </a:rPr>
              <a:t>时钟模块</a:t>
            </a:r>
          </a:p>
        </p:txBody>
      </p:sp>
      <p:sp>
        <p:nvSpPr>
          <p:cNvPr id="220" name="矩形 219">
            <a:extLst>
              <a:ext uri="{FF2B5EF4-FFF2-40B4-BE49-F238E27FC236}">
                <a16:creationId xmlns:a16="http://schemas.microsoft.com/office/drawing/2014/main" id="{D5BF74E4-C49B-49CD-B00C-4821E764DD89}"/>
              </a:ext>
            </a:extLst>
          </p:cNvPr>
          <p:cNvSpPr/>
          <p:nvPr/>
        </p:nvSpPr>
        <p:spPr>
          <a:xfrm>
            <a:off x="7093181" y="3386191"/>
            <a:ext cx="4278021" cy="923330"/>
          </a:xfrm>
          <a:prstGeom prst="rect">
            <a:avLst/>
          </a:prstGeom>
        </p:spPr>
        <p:txBody>
          <a:bodyPr wrap="square">
            <a:spAutoFit/>
          </a:bodyPr>
          <a:lstStyle/>
          <a:p>
            <a:r>
              <a:rPr lang="en-US" altLang="zh-CN">
                <a:solidFill>
                  <a:schemeClr val="bg1"/>
                </a:solidFill>
                <a:latin typeface="微软雅黑" panose="020B0503020204020204" pitchFamily="34" charset="-122"/>
                <a:ea typeface="微软雅黑" panose="020B0503020204020204" pitchFamily="34" charset="-122"/>
              </a:rPr>
              <a:t>SOC</a:t>
            </a:r>
            <a:r>
              <a:rPr lang="zh-CN" altLang="en-US">
                <a:solidFill>
                  <a:schemeClr val="bg1"/>
                </a:solidFill>
                <a:latin typeface="微软雅黑" panose="020B0503020204020204" pitchFamily="34" charset="-122"/>
                <a:ea typeface="微软雅黑" panose="020B0503020204020204" pitchFamily="34" charset="-122"/>
              </a:rPr>
              <a:t>有两个显著的特点：</a:t>
            </a:r>
            <a:endParaRPr lang="en-US" altLang="zh-CN">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硬件规模庞大，通常基于</a:t>
            </a:r>
            <a:r>
              <a:rPr lang="en-US" altLang="zh-CN">
                <a:solidFill>
                  <a:schemeClr val="bg1"/>
                </a:solidFill>
                <a:latin typeface="微软雅黑" panose="020B0503020204020204" pitchFamily="34" charset="-122"/>
                <a:ea typeface="微软雅黑" panose="020B0503020204020204" pitchFamily="34" charset="-122"/>
              </a:rPr>
              <a:t>IP</a:t>
            </a:r>
            <a:r>
              <a:rPr lang="zh-CN" altLang="en-US">
                <a:solidFill>
                  <a:schemeClr val="bg1"/>
                </a:solidFill>
                <a:latin typeface="微软雅黑" panose="020B0503020204020204" pitchFamily="34" charset="-122"/>
                <a:ea typeface="微软雅黑" panose="020B0503020204020204" pitchFamily="34" charset="-122"/>
              </a:rPr>
              <a:t>设计模式</a:t>
            </a:r>
            <a:endParaRPr lang="en-US" altLang="zh-CN">
              <a:solidFill>
                <a:schemeClr val="bg1"/>
              </a:solidFill>
              <a:latin typeface="微软雅黑" panose="020B0503020204020204" pitchFamily="34" charset="-122"/>
              <a:ea typeface="微软雅黑" panose="020B0503020204020204" pitchFamily="34" charset="-122"/>
            </a:endParaRPr>
          </a:p>
          <a:p>
            <a:r>
              <a:rPr lang="zh-CN" altLang="en-US">
                <a:solidFill>
                  <a:schemeClr val="bg1"/>
                </a:solidFill>
                <a:latin typeface="微软雅黑" panose="020B0503020204020204" pitchFamily="34" charset="-122"/>
                <a:ea typeface="微软雅黑" panose="020B0503020204020204" pitchFamily="34" charset="-122"/>
              </a:rPr>
              <a:t>软件比重大，需要进行软硬件协同设计</a:t>
            </a:r>
          </a:p>
        </p:txBody>
      </p:sp>
      <p:cxnSp>
        <p:nvCxnSpPr>
          <p:cNvPr id="222" name="直接连接符 221">
            <a:extLst>
              <a:ext uri="{FF2B5EF4-FFF2-40B4-BE49-F238E27FC236}">
                <a16:creationId xmlns:a16="http://schemas.microsoft.com/office/drawing/2014/main" id="{D1E4F3F8-5F3B-4321-8C1D-F33C8C43178E}"/>
              </a:ext>
            </a:extLst>
          </p:cNvPr>
          <p:cNvCxnSpPr/>
          <p:nvPr/>
        </p:nvCxnSpPr>
        <p:spPr>
          <a:xfrm>
            <a:off x="223450" y="596900"/>
            <a:ext cx="2501900" cy="0"/>
          </a:xfrm>
          <a:prstGeom prst="line">
            <a:avLst/>
          </a:prstGeom>
          <a:ln w="19050">
            <a:gradFill flip="none" rotWithShape="1">
              <a:gsLst>
                <a:gs pos="0">
                  <a:srgbClr val="008FBE"/>
                </a:gs>
                <a:gs pos="100000">
                  <a:srgbClr val="37BBEF"/>
                </a:gs>
              </a:gsLst>
              <a:lin ang="0" scaled="1"/>
              <a:tileRect/>
            </a:gra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FB812BEF-B8DF-4302-82A7-9092CDEBF91E}"/>
              </a:ext>
            </a:extLst>
          </p:cNvPr>
          <p:cNvSpPr/>
          <p:nvPr/>
        </p:nvSpPr>
        <p:spPr>
          <a:xfrm>
            <a:off x="223450" y="137281"/>
            <a:ext cx="2501900" cy="45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gradFill>
                  <a:gsLst>
                    <a:gs pos="0">
                      <a:srgbClr val="008FBE"/>
                    </a:gs>
                    <a:gs pos="100000">
                      <a:srgbClr val="37BBEF"/>
                    </a:gs>
                  </a:gsLst>
                  <a:lin ang="0" scaled="1"/>
                </a:gradFill>
                <a:latin typeface="微软雅黑" panose="020B0503020204020204" pitchFamily="34" charset="-122"/>
                <a:ea typeface="微软雅黑" panose="020B0503020204020204" pitchFamily="34" charset="-122"/>
              </a:rPr>
              <a:t>研究背景和意义</a:t>
            </a:r>
          </a:p>
        </p:txBody>
      </p:sp>
      <p:sp>
        <p:nvSpPr>
          <p:cNvPr id="224" name="矩形 223">
            <a:extLst>
              <a:ext uri="{FF2B5EF4-FFF2-40B4-BE49-F238E27FC236}">
                <a16:creationId xmlns:a16="http://schemas.microsoft.com/office/drawing/2014/main" id="{142F0DD9-5612-49B9-A23B-17CD19CA693E}"/>
              </a:ext>
            </a:extLst>
          </p:cNvPr>
          <p:cNvSpPr/>
          <p:nvPr/>
        </p:nvSpPr>
        <p:spPr>
          <a:xfrm>
            <a:off x="6977452" y="632555"/>
            <a:ext cx="4617290" cy="369332"/>
          </a:xfrm>
          <a:prstGeom prst="rect">
            <a:avLst/>
          </a:prstGeom>
        </p:spPr>
        <p:txBody>
          <a:bodyPr wrap="none">
            <a:spAutoFit/>
          </a:bodyPr>
          <a:lstStyle/>
          <a:p>
            <a:pPr marL="285750" indent="-285750">
              <a:buFont typeface="Wingdings" panose="05000000000000000000" pitchFamily="2" charset="2"/>
              <a:buChar char="Ø"/>
            </a:pPr>
            <a:r>
              <a:rPr lang="en-US" altLang="zh-CN">
                <a:solidFill>
                  <a:schemeClr val="bg1"/>
                </a:solidFill>
                <a:latin typeface="微软雅黑" panose="020B0503020204020204" pitchFamily="34" charset="-122"/>
                <a:ea typeface="微软雅黑" panose="020B0503020204020204" pitchFamily="34" charset="-122"/>
              </a:rPr>
              <a:t>SOC (System On Chip) </a:t>
            </a:r>
            <a:r>
              <a:rPr lang="zh-CN" altLang="en-US">
                <a:solidFill>
                  <a:schemeClr val="bg1"/>
                </a:solidFill>
                <a:latin typeface="微软雅黑" panose="020B0503020204020204" pitchFamily="34" charset="-122"/>
                <a:ea typeface="微软雅黑" panose="020B0503020204020204" pitchFamily="34" charset="-122"/>
              </a:rPr>
              <a:t>称为系统级芯片</a:t>
            </a:r>
            <a:endParaRPr lang="en-US" altLang="zh-CN">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00949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任意多边形: 形状 85">
            <a:extLst>
              <a:ext uri="{FF2B5EF4-FFF2-40B4-BE49-F238E27FC236}">
                <a16:creationId xmlns:a16="http://schemas.microsoft.com/office/drawing/2014/main" id="{1F90B4B4-E7B5-492F-84EE-06E12400134F}"/>
              </a:ext>
            </a:extLst>
          </p:cNvPr>
          <p:cNvSpPr/>
          <p:nvPr/>
        </p:nvSpPr>
        <p:spPr>
          <a:xfrm flipV="1">
            <a:off x="6253502" y="-2"/>
            <a:ext cx="5938498"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形状 86">
            <a:extLst>
              <a:ext uri="{FF2B5EF4-FFF2-40B4-BE49-F238E27FC236}">
                <a16:creationId xmlns:a16="http://schemas.microsoft.com/office/drawing/2014/main" id="{0C0CFD83-6CCC-4B4C-B397-8D64068D6850}"/>
              </a:ext>
            </a:extLst>
          </p:cNvPr>
          <p:cNvSpPr/>
          <p:nvPr/>
        </p:nvSpPr>
        <p:spPr>
          <a:xfrm flipV="1">
            <a:off x="6324552" y="-2"/>
            <a:ext cx="5867448" cy="6858001"/>
          </a:xfrm>
          <a:custGeom>
            <a:avLst/>
            <a:gdLst>
              <a:gd name="connsiteX0" fmla="*/ 397645 w 7103239"/>
              <a:gd name="connsiteY0" fmla="*/ 0 h 6858001"/>
              <a:gd name="connsiteX1" fmla="*/ 3017740 w 7103239"/>
              <a:gd name="connsiteY1" fmla="*/ 0 h 6858001"/>
              <a:gd name="connsiteX2" fmla="*/ 3017741 w 7103239"/>
              <a:gd name="connsiteY2" fmla="*/ 1 h 6858001"/>
              <a:gd name="connsiteX3" fmla="*/ 7103239 w 7103239"/>
              <a:gd name="connsiteY3" fmla="*/ 1 h 6858001"/>
              <a:gd name="connsiteX4" fmla="*/ 7103239 w 7103239"/>
              <a:gd name="connsiteY4" fmla="*/ 6858001 h 6858001"/>
              <a:gd name="connsiteX5" fmla="*/ 2138516 w 7103239"/>
              <a:gd name="connsiteY5" fmla="*/ 6858001 h 6858001"/>
              <a:gd name="connsiteX6" fmla="*/ 2138516 w 7103239"/>
              <a:gd name="connsiteY6" fmla="*/ 6857999 h 6858001"/>
              <a:gd name="connsiteX7" fmla="*/ 397645 w 7103239"/>
              <a:gd name="connsiteY7" fmla="*/ 6857999 h 6858001"/>
              <a:gd name="connsiteX8" fmla="*/ 397645 w 7103239"/>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3239" h="6858001">
                <a:moveTo>
                  <a:pt x="397645" y="0"/>
                </a:moveTo>
                <a:lnTo>
                  <a:pt x="3017740" y="0"/>
                </a:lnTo>
                <a:lnTo>
                  <a:pt x="3017741" y="1"/>
                </a:lnTo>
                <a:lnTo>
                  <a:pt x="7103239" y="1"/>
                </a:lnTo>
                <a:lnTo>
                  <a:pt x="7103239" y="6858001"/>
                </a:lnTo>
                <a:lnTo>
                  <a:pt x="2138516" y="6858001"/>
                </a:lnTo>
                <a:lnTo>
                  <a:pt x="2138516" y="6857999"/>
                </a:lnTo>
                <a:lnTo>
                  <a:pt x="397645" y="6857999"/>
                </a:lnTo>
                <a:cubicBezTo>
                  <a:pt x="-979839" y="4571999"/>
                  <a:pt x="1775130" y="2286000"/>
                  <a:pt x="397645" y="0"/>
                </a:cubicBezTo>
                <a:close/>
              </a:path>
            </a:pathLst>
          </a:custGeom>
          <a:gradFill flip="none" rotWithShape="1">
            <a:gsLst>
              <a:gs pos="100000">
                <a:srgbClr val="2481BA"/>
              </a:gs>
              <a:gs pos="0">
                <a:srgbClr val="37BBEF"/>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菱形 36">
            <a:extLst>
              <a:ext uri="{FF2B5EF4-FFF2-40B4-BE49-F238E27FC236}">
                <a16:creationId xmlns:a16="http://schemas.microsoft.com/office/drawing/2014/main" id="{0DD5F2E9-F481-4636-99A3-5A7C2BB72743}"/>
              </a:ext>
            </a:extLst>
          </p:cNvPr>
          <p:cNvSpPr/>
          <p:nvPr/>
        </p:nvSpPr>
        <p:spPr>
          <a:xfrm>
            <a:off x="10707901" y="5261704"/>
            <a:ext cx="1144991" cy="1165907"/>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1" name="菱形 40">
            <a:extLst>
              <a:ext uri="{FF2B5EF4-FFF2-40B4-BE49-F238E27FC236}">
                <a16:creationId xmlns:a16="http://schemas.microsoft.com/office/drawing/2014/main" id="{96DB3B79-9813-4636-BC05-3BC0E260E032}"/>
              </a:ext>
            </a:extLst>
          </p:cNvPr>
          <p:cNvSpPr/>
          <p:nvPr/>
        </p:nvSpPr>
        <p:spPr>
          <a:xfrm>
            <a:off x="10867023" y="4724044"/>
            <a:ext cx="795756" cy="810293"/>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8" name="菱形 37">
            <a:extLst>
              <a:ext uri="{FF2B5EF4-FFF2-40B4-BE49-F238E27FC236}">
                <a16:creationId xmlns:a16="http://schemas.microsoft.com/office/drawing/2014/main" id="{6F3CF656-520D-4C26-8E13-5791E87915F8}"/>
              </a:ext>
            </a:extLst>
          </p:cNvPr>
          <p:cNvSpPr/>
          <p:nvPr/>
        </p:nvSpPr>
        <p:spPr>
          <a:xfrm>
            <a:off x="10345510" y="5493610"/>
            <a:ext cx="618429" cy="629726"/>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39" name="菱形 38">
            <a:extLst>
              <a:ext uri="{FF2B5EF4-FFF2-40B4-BE49-F238E27FC236}">
                <a16:creationId xmlns:a16="http://schemas.microsoft.com/office/drawing/2014/main" id="{110E3587-FAB5-4BFB-8171-197863EA1DBE}"/>
              </a:ext>
            </a:extLst>
          </p:cNvPr>
          <p:cNvSpPr/>
          <p:nvPr/>
        </p:nvSpPr>
        <p:spPr>
          <a:xfrm>
            <a:off x="10518103" y="4934692"/>
            <a:ext cx="445837"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3" name="菱形 42">
            <a:extLst>
              <a:ext uri="{FF2B5EF4-FFF2-40B4-BE49-F238E27FC236}">
                <a16:creationId xmlns:a16="http://schemas.microsoft.com/office/drawing/2014/main" id="{94903F09-DE27-4981-B1D7-B6147EC47910}"/>
              </a:ext>
            </a:extLst>
          </p:cNvPr>
          <p:cNvSpPr/>
          <p:nvPr/>
        </p:nvSpPr>
        <p:spPr>
          <a:xfrm>
            <a:off x="10074377" y="6141873"/>
            <a:ext cx="445837" cy="453981"/>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44" name="菱形 43">
            <a:extLst>
              <a:ext uri="{FF2B5EF4-FFF2-40B4-BE49-F238E27FC236}">
                <a16:creationId xmlns:a16="http://schemas.microsoft.com/office/drawing/2014/main" id="{12BCF492-AFB8-4582-8D81-825A5BBAD221}"/>
              </a:ext>
            </a:extLst>
          </p:cNvPr>
          <p:cNvSpPr/>
          <p:nvPr/>
        </p:nvSpPr>
        <p:spPr>
          <a:xfrm>
            <a:off x="223450" y="6200620"/>
            <a:ext cx="445837" cy="453981"/>
          </a:xfrm>
          <a:prstGeom prst="diamond">
            <a:avLst/>
          </a:prstGeom>
          <a:noFill/>
          <a:ln>
            <a:solidFill>
              <a:srgbClr val="2481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1200">
                <a:solidFill>
                  <a:srgbClr val="2481BA"/>
                </a:solidFill>
                <a:latin typeface="微软雅黑" panose="020B0503020204020204" pitchFamily="34" charset="-122"/>
                <a:ea typeface="微软雅黑" panose="020B0503020204020204" pitchFamily="34" charset="-122"/>
              </a:rPr>
              <a:t>1</a:t>
            </a:r>
            <a:endParaRPr lang="zh-CN" altLang="en-US" sz="1200">
              <a:solidFill>
                <a:srgbClr val="2481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50792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 name="连接符: 曲线 194">
            <a:extLst>
              <a:ext uri="{FF2B5EF4-FFF2-40B4-BE49-F238E27FC236}">
                <a16:creationId xmlns:a16="http://schemas.microsoft.com/office/drawing/2014/main" id="{12422921-455E-4614-A9AC-DD65F4A6CD0B}"/>
              </a:ext>
            </a:extLst>
          </p:cNvPr>
          <p:cNvCxnSpPr>
            <a:cxnSpLocks/>
            <a:stCxn id="56" idx="0"/>
          </p:cNvCxnSpPr>
          <p:nvPr/>
        </p:nvCxnSpPr>
        <p:spPr>
          <a:xfrm rot="16200000" flipH="1" flipV="1">
            <a:off x="5431057" y="2388473"/>
            <a:ext cx="1876806" cy="110072"/>
          </a:xfrm>
          <a:prstGeom prst="curvedConnector5">
            <a:avLst>
              <a:gd name="adj1" fmla="val 22621"/>
              <a:gd name="adj2" fmla="val -560156"/>
              <a:gd name="adj3" fmla="val 70672"/>
            </a:avLst>
          </a:prstGeom>
          <a:ln w="25400">
            <a:solidFill>
              <a:srgbClr val="2481BA"/>
            </a:solidFill>
            <a:tailEnd type="none"/>
          </a:ln>
        </p:spPr>
        <p:style>
          <a:lnRef idx="1">
            <a:schemeClr val="accent1"/>
          </a:lnRef>
          <a:fillRef idx="0">
            <a:schemeClr val="accent1"/>
          </a:fillRef>
          <a:effectRef idx="0">
            <a:schemeClr val="accent1"/>
          </a:effectRef>
          <a:fontRef idx="minor">
            <a:schemeClr val="tx1"/>
          </a:fontRef>
        </p:style>
      </p:cxnSp>
      <p:cxnSp>
        <p:nvCxnSpPr>
          <p:cNvPr id="184" name="连接符: 曲线 183">
            <a:extLst>
              <a:ext uri="{FF2B5EF4-FFF2-40B4-BE49-F238E27FC236}">
                <a16:creationId xmlns:a16="http://schemas.microsoft.com/office/drawing/2014/main" id="{73FB670D-0D41-4CFF-9B43-BE75AD3415F6}"/>
              </a:ext>
            </a:extLst>
          </p:cNvPr>
          <p:cNvCxnSpPr>
            <a:cxnSpLocks/>
            <a:stCxn id="41" idx="1"/>
            <a:endCxn id="32" idx="3"/>
          </p:cNvCxnSpPr>
          <p:nvPr/>
        </p:nvCxnSpPr>
        <p:spPr>
          <a:xfrm rot="10800000" flipV="1">
            <a:off x="1106326" y="4074405"/>
            <a:ext cx="1266250" cy="750160"/>
          </a:xfrm>
          <a:prstGeom prst="curvedConnector3">
            <a:avLst>
              <a:gd name="adj1" fmla="val 50000"/>
            </a:avLst>
          </a:prstGeom>
          <a:ln w="25400">
            <a:solidFill>
              <a:srgbClr val="37BBEF"/>
            </a:solidFill>
            <a:tailEnd type="none"/>
          </a:ln>
        </p:spPr>
        <p:style>
          <a:lnRef idx="1">
            <a:schemeClr val="accent1"/>
          </a:lnRef>
          <a:fillRef idx="0">
            <a:schemeClr val="accent1"/>
          </a:fillRef>
          <a:effectRef idx="0">
            <a:schemeClr val="accent1"/>
          </a:effectRef>
          <a:fontRef idx="minor">
            <a:schemeClr val="tx1"/>
          </a:fontRef>
        </p:style>
      </p:cxnSp>
      <p:cxnSp>
        <p:nvCxnSpPr>
          <p:cNvPr id="187" name="连接符: 曲线 186">
            <a:extLst>
              <a:ext uri="{FF2B5EF4-FFF2-40B4-BE49-F238E27FC236}">
                <a16:creationId xmlns:a16="http://schemas.microsoft.com/office/drawing/2014/main" id="{904D3301-3646-4534-BD5B-164090F6F1F6}"/>
              </a:ext>
            </a:extLst>
          </p:cNvPr>
          <p:cNvCxnSpPr>
            <a:cxnSpLocks/>
            <a:stCxn id="42" idx="0"/>
            <a:endCxn id="4" idx="2"/>
          </p:cNvCxnSpPr>
          <p:nvPr/>
        </p:nvCxnSpPr>
        <p:spPr>
          <a:xfrm flipH="1" flipV="1">
            <a:off x="1585951" y="3645644"/>
            <a:ext cx="1330764" cy="580201"/>
          </a:xfrm>
          <a:prstGeom prst="curvedConnector4">
            <a:avLst>
              <a:gd name="adj1" fmla="val -17178"/>
              <a:gd name="adj2" fmla="val 39056"/>
            </a:avLst>
          </a:prstGeom>
          <a:ln w="25400">
            <a:solidFill>
              <a:srgbClr val="37BBEF"/>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554CF439-0B9D-47BF-A1F5-5C79B36E2E86}"/>
              </a:ext>
            </a:extLst>
          </p:cNvPr>
          <p:cNvGrpSpPr/>
          <p:nvPr/>
        </p:nvGrpSpPr>
        <p:grpSpPr>
          <a:xfrm>
            <a:off x="1344155" y="2600359"/>
            <a:ext cx="483591" cy="1045285"/>
            <a:chOff x="947725" y="3218393"/>
            <a:chExt cx="999863" cy="2228767"/>
          </a:xfrm>
        </p:grpSpPr>
        <p:grpSp>
          <p:nvGrpSpPr>
            <p:cNvPr id="3" name="组合 2">
              <a:extLst>
                <a:ext uri="{FF2B5EF4-FFF2-40B4-BE49-F238E27FC236}">
                  <a16:creationId xmlns:a16="http://schemas.microsoft.com/office/drawing/2014/main" id="{2701BC3C-37C7-4A81-A434-15B5DF6DA3B8}"/>
                </a:ext>
              </a:extLst>
            </p:cNvPr>
            <p:cNvGrpSpPr/>
            <p:nvPr/>
          </p:nvGrpSpPr>
          <p:grpSpPr>
            <a:xfrm>
              <a:off x="990364" y="3218393"/>
              <a:ext cx="914584" cy="2081386"/>
              <a:chOff x="1033004" y="3218393"/>
              <a:chExt cx="914584" cy="2081386"/>
            </a:xfrm>
          </p:grpSpPr>
          <p:grpSp>
            <p:nvGrpSpPr>
              <p:cNvPr id="5" name="组合 4">
                <a:extLst>
                  <a:ext uri="{FF2B5EF4-FFF2-40B4-BE49-F238E27FC236}">
                    <a16:creationId xmlns:a16="http://schemas.microsoft.com/office/drawing/2014/main" id="{71D287DA-51DA-40D8-91D4-744D01D37494}"/>
                  </a:ext>
                </a:extLst>
              </p:cNvPr>
              <p:cNvGrpSpPr/>
              <p:nvPr/>
            </p:nvGrpSpPr>
            <p:grpSpPr>
              <a:xfrm>
                <a:off x="1179360" y="3761125"/>
                <a:ext cx="621873" cy="1538654"/>
                <a:chOff x="1206927" y="3761125"/>
                <a:chExt cx="621873" cy="1538654"/>
              </a:xfrm>
            </p:grpSpPr>
            <p:sp>
              <p:nvSpPr>
                <p:cNvPr id="10" name="梯形 9">
                  <a:extLst>
                    <a:ext uri="{FF2B5EF4-FFF2-40B4-BE49-F238E27FC236}">
                      <a16:creationId xmlns:a16="http://schemas.microsoft.com/office/drawing/2014/main" id="{B646A687-6601-4E8F-A47A-8F60DE96384A}"/>
                    </a:ext>
                  </a:extLst>
                </p:cNvPr>
                <p:cNvSpPr/>
                <p:nvPr/>
              </p:nvSpPr>
              <p:spPr>
                <a:xfrm>
                  <a:off x="1366838" y="4454500"/>
                  <a:ext cx="309562"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梯形 10">
                  <a:extLst>
                    <a:ext uri="{FF2B5EF4-FFF2-40B4-BE49-F238E27FC236}">
                      <a16:creationId xmlns:a16="http://schemas.microsoft.com/office/drawing/2014/main" id="{CC235ECB-BA53-4744-B8EC-367F486BF9CE}"/>
                    </a:ext>
                  </a:extLst>
                </p:cNvPr>
                <p:cNvSpPr/>
                <p:nvPr/>
              </p:nvSpPr>
              <p:spPr>
                <a:xfrm>
                  <a:off x="1309687" y="4884827"/>
                  <a:ext cx="428625" cy="108804"/>
                </a:xfrm>
                <a:prstGeom prst="trapezoid">
                  <a:avLst>
                    <a:gd name="adj" fmla="val 20622"/>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a:extLst>
                    <a:ext uri="{FF2B5EF4-FFF2-40B4-BE49-F238E27FC236}">
                      <a16:creationId xmlns:a16="http://schemas.microsoft.com/office/drawing/2014/main" id="{493F7FB8-E591-4441-9BFE-35B29F8F13C3}"/>
                    </a:ext>
                  </a:extLst>
                </p:cNvPr>
                <p:cNvSpPr/>
                <p:nvPr/>
              </p:nvSpPr>
              <p:spPr>
                <a:xfrm>
                  <a:off x="1206927"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a:extLst>
                    <a:ext uri="{FF2B5EF4-FFF2-40B4-BE49-F238E27FC236}">
                      <a16:creationId xmlns:a16="http://schemas.microsoft.com/office/drawing/2014/main" id="{6BD0C55B-4608-4566-94CE-2846DAEBD3AA}"/>
                    </a:ext>
                  </a:extLst>
                </p:cNvPr>
                <p:cNvSpPr/>
                <p:nvPr/>
              </p:nvSpPr>
              <p:spPr>
                <a:xfrm flipH="1">
                  <a:off x="1485900" y="3761125"/>
                  <a:ext cx="342900" cy="1538654"/>
                </a:xfrm>
                <a:prstGeom prst="parallelogram">
                  <a:avLst>
                    <a:gd name="adj" fmla="val 73000"/>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a:extLst>
                  <a:ext uri="{FF2B5EF4-FFF2-40B4-BE49-F238E27FC236}">
                    <a16:creationId xmlns:a16="http://schemas.microsoft.com/office/drawing/2014/main" id="{ECB12F1E-270A-41A6-BD54-87AD098EC642}"/>
                  </a:ext>
                </a:extLst>
              </p:cNvPr>
              <p:cNvSpPr/>
              <p:nvPr/>
            </p:nvSpPr>
            <p:spPr>
              <a:xfrm>
                <a:off x="1401834" y="3544176"/>
                <a:ext cx="176924" cy="176924"/>
              </a:xfrm>
              <a:prstGeom prst="ellipse">
                <a:avLst/>
              </a:prstGeom>
              <a:solidFill>
                <a:srgbClr val="37BBE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空心弧 6">
                <a:extLst>
                  <a:ext uri="{FF2B5EF4-FFF2-40B4-BE49-F238E27FC236}">
                    <a16:creationId xmlns:a16="http://schemas.microsoft.com/office/drawing/2014/main" id="{BF88DDF3-FA6A-4507-AF4A-7F7D7098BF89}"/>
                  </a:ext>
                </a:extLst>
              </p:cNvPr>
              <p:cNvSpPr/>
              <p:nvPr/>
            </p:nvSpPr>
            <p:spPr>
              <a:xfrm>
                <a:off x="1173390" y="3341683"/>
                <a:ext cx="633812" cy="633812"/>
              </a:xfrm>
              <a:prstGeom prst="blockArc">
                <a:avLst>
                  <a:gd name="adj1" fmla="val 10800000"/>
                  <a:gd name="adj2" fmla="val 21597693"/>
                  <a:gd name="adj3" fmla="val 690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空心弧 7">
                <a:extLst>
                  <a:ext uri="{FF2B5EF4-FFF2-40B4-BE49-F238E27FC236}">
                    <a16:creationId xmlns:a16="http://schemas.microsoft.com/office/drawing/2014/main" id="{7F853A22-9A5B-4B76-B88B-6FE56FAB51C3}"/>
                  </a:ext>
                </a:extLst>
              </p:cNvPr>
              <p:cNvSpPr/>
              <p:nvPr/>
            </p:nvSpPr>
            <p:spPr>
              <a:xfrm>
                <a:off x="1033004" y="3218393"/>
                <a:ext cx="914584" cy="914584"/>
              </a:xfrm>
              <a:prstGeom prst="blockArc">
                <a:avLst>
                  <a:gd name="adj1" fmla="val 10800000"/>
                  <a:gd name="adj2" fmla="val 21597693"/>
                  <a:gd name="adj3" fmla="val 690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空心弧 8">
                <a:extLst>
                  <a:ext uri="{FF2B5EF4-FFF2-40B4-BE49-F238E27FC236}">
                    <a16:creationId xmlns:a16="http://schemas.microsoft.com/office/drawing/2014/main" id="{F69205CE-CDC1-41D8-827F-108F9B001126}"/>
                  </a:ext>
                </a:extLst>
              </p:cNvPr>
              <p:cNvSpPr/>
              <p:nvPr/>
            </p:nvSpPr>
            <p:spPr>
              <a:xfrm>
                <a:off x="1318846" y="3452634"/>
                <a:ext cx="342900" cy="342900"/>
              </a:xfrm>
              <a:prstGeom prst="blockArc">
                <a:avLst>
                  <a:gd name="adj1" fmla="val 10800000"/>
                  <a:gd name="adj2" fmla="val 21597693"/>
                  <a:gd name="adj3" fmla="val 690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梯形 3">
              <a:extLst>
                <a:ext uri="{FF2B5EF4-FFF2-40B4-BE49-F238E27FC236}">
                  <a16:creationId xmlns:a16="http://schemas.microsoft.com/office/drawing/2014/main" id="{591EB0C1-9EDB-43B9-A23C-E06DD96D44CD}"/>
                </a:ext>
              </a:extLst>
            </p:cNvPr>
            <p:cNvSpPr/>
            <p:nvPr/>
          </p:nvSpPr>
          <p:spPr>
            <a:xfrm>
              <a:off x="947725" y="5232448"/>
              <a:ext cx="999863" cy="214712"/>
            </a:xfrm>
            <a:prstGeom prst="trapezoid">
              <a:avLst>
                <a:gd name="adj" fmla="val 67035"/>
              </a:avLst>
            </a:prstGeom>
            <a:solidFill>
              <a:srgbClr val="34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717BEBDB-D548-4E0E-B7FC-95763A80E65F}"/>
              </a:ext>
            </a:extLst>
          </p:cNvPr>
          <p:cNvGrpSpPr/>
          <p:nvPr/>
        </p:nvGrpSpPr>
        <p:grpSpPr>
          <a:xfrm>
            <a:off x="656487" y="3795138"/>
            <a:ext cx="483591" cy="1079776"/>
            <a:chOff x="2253762" y="3511369"/>
            <a:chExt cx="1289538" cy="2969317"/>
          </a:xfrm>
        </p:grpSpPr>
        <p:grpSp>
          <p:nvGrpSpPr>
            <p:cNvPr id="27" name="组合 26">
              <a:extLst>
                <a:ext uri="{FF2B5EF4-FFF2-40B4-BE49-F238E27FC236}">
                  <a16:creationId xmlns:a16="http://schemas.microsoft.com/office/drawing/2014/main" id="{9E9BE6AA-E3BC-4FAB-AE85-BBCA7806851D}"/>
                </a:ext>
              </a:extLst>
            </p:cNvPr>
            <p:cNvGrpSpPr/>
            <p:nvPr/>
          </p:nvGrpSpPr>
          <p:grpSpPr>
            <a:xfrm>
              <a:off x="2253762" y="4026379"/>
              <a:ext cx="1289538" cy="2454307"/>
              <a:chOff x="947725" y="3544176"/>
              <a:chExt cx="999863" cy="1902984"/>
            </a:xfrm>
          </p:grpSpPr>
          <p:grpSp>
            <p:nvGrpSpPr>
              <p:cNvPr id="31" name="组合 30">
                <a:extLst>
                  <a:ext uri="{FF2B5EF4-FFF2-40B4-BE49-F238E27FC236}">
                    <a16:creationId xmlns:a16="http://schemas.microsoft.com/office/drawing/2014/main" id="{7F336098-90C3-47D0-8C79-8AA8AC1F5C11}"/>
                  </a:ext>
                </a:extLst>
              </p:cNvPr>
              <p:cNvGrpSpPr/>
              <p:nvPr/>
            </p:nvGrpSpPr>
            <p:grpSpPr>
              <a:xfrm>
                <a:off x="1136720" y="3544176"/>
                <a:ext cx="621873" cy="1755603"/>
                <a:chOff x="1179360" y="3544176"/>
                <a:chExt cx="621873" cy="1755603"/>
              </a:xfrm>
            </p:grpSpPr>
            <p:grpSp>
              <p:nvGrpSpPr>
                <p:cNvPr id="33" name="组合 32">
                  <a:extLst>
                    <a:ext uri="{FF2B5EF4-FFF2-40B4-BE49-F238E27FC236}">
                      <a16:creationId xmlns:a16="http://schemas.microsoft.com/office/drawing/2014/main" id="{3174504B-D364-4FB1-866F-346D88A4DF3C}"/>
                    </a:ext>
                  </a:extLst>
                </p:cNvPr>
                <p:cNvGrpSpPr/>
                <p:nvPr/>
              </p:nvGrpSpPr>
              <p:grpSpPr>
                <a:xfrm>
                  <a:off x="1179360" y="3761125"/>
                  <a:ext cx="621873" cy="1538654"/>
                  <a:chOff x="1206927" y="3761125"/>
                  <a:chExt cx="621873" cy="1538654"/>
                </a:xfrm>
              </p:grpSpPr>
              <p:sp>
                <p:nvSpPr>
                  <p:cNvPr id="35" name="梯形 34">
                    <a:extLst>
                      <a:ext uri="{FF2B5EF4-FFF2-40B4-BE49-F238E27FC236}">
                        <a16:creationId xmlns:a16="http://schemas.microsoft.com/office/drawing/2014/main" id="{4358F43B-EE8F-468E-8FF5-158E0710C8B6}"/>
                      </a:ext>
                    </a:extLst>
                  </p:cNvPr>
                  <p:cNvSpPr/>
                  <p:nvPr/>
                </p:nvSpPr>
                <p:spPr>
                  <a:xfrm>
                    <a:off x="1366838" y="4454500"/>
                    <a:ext cx="309562" cy="108804"/>
                  </a:xfrm>
                  <a:prstGeom prst="trapezoid">
                    <a:avLst>
                      <a:gd name="adj" fmla="val 2062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梯形 35">
                    <a:extLst>
                      <a:ext uri="{FF2B5EF4-FFF2-40B4-BE49-F238E27FC236}">
                        <a16:creationId xmlns:a16="http://schemas.microsoft.com/office/drawing/2014/main" id="{440FE483-9B05-41E9-A691-7CC63E6B9CA4}"/>
                      </a:ext>
                    </a:extLst>
                  </p:cNvPr>
                  <p:cNvSpPr/>
                  <p:nvPr/>
                </p:nvSpPr>
                <p:spPr>
                  <a:xfrm>
                    <a:off x="1309687" y="4884827"/>
                    <a:ext cx="428625" cy="108804"/>
                  </a:xfrm>
                  <a:prstGeom prst="trapezoid">
                    <a:avLst>
                      <a:gd name="adj" fmla="val 20622"/>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a:extLst>
                      <a:ext uri="{FF2B5EF4-FFF2-40B4-BE49-F238E27FC236}">
                        <a16:creationId xmlns:a16="http://schemas.microsoft.com/office/drawing/2014/main" id="{D415155B-1FA1-452F-ADEA-DE214CEF8A47}"/>
                      </a:ext>
                    </a:extLst>
                  </p:cNvPr>
                  <p:cNvSpPr/>
                  <p:nvPr/>
                </p:nvSpPr>
                <p:spPr>
                  <a:xfrm>
                    <a:off x="1206927" y="3761125"/>
                    <a:ext cx="342900" cy="1538654"/>
                  </a:xfrm>
                  <a:prstGeom prst="parallelogram">
                    <a:avLst>
                      <a:gd name="adj" fmla="val 73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a:extLst>
                      <a:ext uri="{FF2B5EF4-FFF2-40B4-BE49-F238E27FC236}">
                        <a16:creationId xmlns:a16="http://schemas.microsoft.com/office/drawing/2014/main" id="{D32BE3ED-6BF1-437D-A437-72B81F3BFD84}"/>
                      </a:ext>
                    </a:extLst>
                  </p:cNvPr>
                  <p:cNvSpPr/>
                  <p:nvPr/>
                </p:nvSpPr>
                <p:spPr>
                  <a:xfrm flipH="1">
                    <a:off x="1485900" y="3761125"/>
                    <a:ext cx="342900" cy="1538654"/>
                  </a:xfrm>
                  <a:prstGeom prst="parallelogram">
                    <a:avLst>
                      <a:gd name="adj" fmla="val 73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椭圆 33">
                  <a:extLst>
                    <a:ext uri="{FF2B5EF4-FFF2-40B4-BE49-F238E27FC236}">
                      <a16:creationId xmlns:a16="http://schemas.microsoft.com/office/drawing/2014/main" id="{62F601AF-3DB4-4D97-89E4-C668540DAE00}"/>
                    </a:ext>
                  </a:extLst>
                </p:cNvPr>
                <p:cNvSpPr/>
                <p:nvPr/>
              </p:nvSpPr>
              <p:spPr>
                <a:xfrm>
                  <a:off x="1401834" y="3544176"/>
                  <a:ext cx="176924" cy="176924"/>
                </a:xfrm>
                <a:prstGeom prst="ellipse">
                  <a:avLst/>
                </a:prstGeom>
                <a:solidFill>
                  <a:schemeClr val="bg2">
                    <a:lumMod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梯形 31">
                <a:extLst>
                  <a:ext uri="{FF2B5EF4-FFF2-40B4-BE49-F238E27FC236}">
                    <a16:creationId xmlns:a16="http://schemas.microsoft.com/office/drawing/2014/main" id="{F23F803A-194E-4921-8202-118E8484969F}"/>
                  </a:ext>
                </a:extLst>
              </p:cNvPr>
              <p:cNvSpPr/>
              <p:nvPr/>
            </p:nvSpPr>
            <p:spPr>
              <a:xfrm>
                <a:off x="947725" y="5232448"/>
                <a:ext cx="999863" cy="214712"/>
              </a:xfrm>
              <a:prstGeom prst="trapezoid">
                <a:avLst>
                  <a:gd name="adj" fmla="val 67035"/>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闪电形 27">
              <a:extLst>
                <a:ext uri="{FF2B5EF4-FFF2-40B4-BE49-F238E27FC236}">
                  <a16:creationId xmlns:a16="http://schemas.microsoft.com/office/drawing/2014/main" id="{95A7FCF4-7F1D-4E34-8F23-C52EDF13F364}"/>
                </a:ext>
              </a:extLst>
            </p:cNvPr>
            <p:cNvSpPr/>
            <p:nvPr/>
          </p:nvSpPr>
          <p:spPr>
            <a:xfrm rot="982640" flipH="1">
              <a:off x="3088197" y="3671003"/>
              <a:ext cx="314621" cy="423793"/>
            </a:xfrm>
            <a:prstGeom prst="lightningBol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闪电形 28">
              <a:extLst>
                <a:ext uri="{FF2B5EF4-FFF2-40B4-BE49-F238E27FC236}">
                  <a16:creationId xmlns:a16="http://schemas.microsoft.com/office/drawing/2014/main" id="{F752BB70-AE5D-49B8-B207-7CB31E78D519}"/>
                </a:ext>
              </a:extLst>
            </p:cNvPr>
            <p:cNvSpPr/>
            <p:nvPr/>
          </p:nvSpPr>
          <p:spPr>
            <a:xfrm rot="21070401">
              <a:off x="2362474" y="3687706"/>
              <a:ext cx="356137" cy="407596"/>
            </a:xfrm>
            <a:prstGeom prst="lightningBol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闪电形 29">
              <a:extLst>
                <a:ext uri="{FF2B5EF4-FFF2-40B4-BE49-F238E27FC236}">
                  <a16:creationId xmlns:a16="http://schemas.microsoft.com/office/drawing/2014/main" id="{BDC422D4-EEFB-406C-9173-DF7237385D2E}"/>
                </a:ext>
              </a:extLst>
            </p:cNvPr>
            <p:cNvSpPr/>
            <p:nvPr/>
          </p:nvSpPr>
          <p:spPr>
            <a:xfrm rot="1406100">
              <a:off x="2690998" y="3511369"/>
              <a:ext cx="344368" cy="445880"/>
            </a:xfrm>
            <a:prstGeom prst="lightningBol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2C05A0E4-36A8-4CBE-B950-5766D9CE14C7}"/>
              </a:ext>
            </a:extLst>
          </p:cNvPr>
          <p:cNvGrpSpPr/>
          <p:nvPr/>
        </p:nvGrpSpPr>
        <p:grpSpPr>
          <a:xfrm>
            <a:off x="2371828" y="3625029"/>
            <a:ext cx="1090521" cy="1006686"/>
            <a:chOff x="2008514" y="4088015"/>
            <a:chExt cx="698028" cy="644365"/>
          </a:xfrm>
        </p:grpSpPr>
        <p:sp>
          <p:nvSpPr>
            <p:cNvPr id="45" name="菱形 44">
              <a:extLst>
                <a:ext uri="{FF2B5EF4-FFF2-40B4-BE49-F238E27FC236}">
                  <a16:creationId xmlns:a16="http://schemas.microsoft.com/office/drawing/2014/main" id="{A11B8110-1BBB-4FBA-BC64-36E07CFCDF13}"/>
                </a:ext>
              </a:extLst>
            </p:cNvPr>
            <p:cNvSpPr/>
            <p:nvPr/>
          </p:nvSpPr>
          <p:spPr>
            <a:xfrm>
              <a:off x="2008514" y="4352568"/>
              <a:ext cx="696593" cy="379812"/>
            </a:xfrm>
            <a:prstGeom prst="diamond">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8AB7D1F5-8F71-40F5-B9EF-06F00252C3B5}"/>
                </a:ext>
              </a:extLst>
            </p:cNvPr>
            <p:cNvGrpSpPr/>
            <p:nvPr/>
          </p:nvGrpSpPr>
          <p:grpSpPr>
            <a:xfrm>
              <a:off x="2008993" y="4088015"/>
              <a:ext cx="697549" cy="578444"/>
              <a:chOff x="7529742" y="3795047"/>
              <a:chExt cx="1979386" cy="1641409"/>
            </a:xfrm>
          </p:grpSpPr>
          <p:sp>
            <p:nvSpPr>
              <p:cNvPr id="40" name="任意多边形: 形状 39">
                <a:extLst>
                  <a:ext uri="{FF2B5EF4-FFF2-40B4-BE49-F238E27FC236}">
                    <a16:creationId xmlns:a16="http://schemas.microsoft.com/office/drawing/2014/main" id="{7D0307FA-7F9B-4424-8ADA-331EF223BBBE}"/>
                  </a:ext>
                </a:extLst>
              </p:cNvPr>
              <p:cNvSpPr/>
              <p:nvPr/>
            </p:nvSpPr>
            <p:spPr>
              <a:xfrm>
                <a:off x="7529742" y="4886325"/>
                <a:ext cx="989694" cy="550131"/>
              </a:xfrm>
              <a:custGeom>
                <a:avLst/>
                <a:gdLst>
                  <a:gd name="connsiteX0" fmla="*/ 0 w 989693"/>
                  <a:gd name="connsiteY0" fmla="*/ 0 h 550132"/>
                  <a:gd name="connsiteX1" fmla="*/ 989693 w 989693"/>
                  <a:gd name="connsiteY1" fmla="*/ 0 h 550132"/>
                  <a:gd name="connsiteX2" fmla="*/ 989693 w 989693"/>
                  <a:gd name="connsiteY2" fmla="*/ 549393 h 550132"/>
                  <a:gd name="connsiteX3" fmla="*/ 988336 w 989693"/>
                  <a:gd name="connsiteY3" fmla="*/ 550132 h 550132"/>
                  <a:gd name="connsiteX4" fmla="*/ 0 w 989693"/>
                  <a:gd name="connsiteY4" fmla="*/ 11251 h 55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693" h="550132">
                    <a:moveTo>
                      <a:pt x="0" y="0"/>
                    </a:moveTo>
                    <a:lnTo>
                      <a:pt x="989693" y="0"/>
                    </a:lnTo>
                    <a:lnTo>
                      <a:pt x="989693" y="549393"/>
                    </a:lnTo>
                    <a:lnTo>
                      <a:pt x="988336" y="550132"/>
                    </a:lnTo>
                    <a:lnTo>
                      <a:pt x="0" y="11251"/>
                    </a:lnTo>
                    <a:close/>
                  </a:path>
                </a:pathLst>
              </a:cu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08549C6C-ACA2-4732-A63B-E5CE6F515F23}"/>
                  </a:ext>
                </a:extLst>
              </p:cNvPr>
              <p:cNvSpPr/>
              <p:nvPr/>
            </p:nvSpPr>
            <p:spPr>
              <a:xfrm>
                <a:off x="7529742" y="4336194"/>
                <a:ext cx="989694" cy="550131"/>
              </a:xfrm>
              <a:prstGeom prst="rect">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509E1B97-284D-4360-A706-DEE6893DCB16}"/>
                  </a:ext>
                </a:extLst>
              </p:cNvPr>
              <p:cNvSpPr/>
              <p:nvPr/>
            </p:nvSpPr>
            <p:spPr>
              <a:xfrm>
                <a:off x="8518077" y="4886324"/>
                <a:ext cx="991051" cy="550132"/>
              </a:xfrm>
              <a:custGeom>
                <a:avLst/>
                <a:gdLst>
                  <a:gd name="connsiteX0" fmla="*/ 0 w 989693"/>
                  <a:gd name="connsiteY0" fmla="*/ 0 h 550132"/>
                  <a:gd name="connsiteX1" fmla="*/ 989693 w 989693"/>
                  <a:gd name="connsiteY1" fmla="*/ 0 h 550132"/>
                  <a:gd name="connsiteX2" fmla="*/ 989693 w 989693"/>
                  <a:gd name="connsiteY2" fmla="*/ 10511 h 550132"/>
                  <a:gd name="connsiteX3" fmla="*/ 0 w 989693"/>
                  <a:gd name="connsiteY3" fmla="*/ 550132 h 550132"/>
                </a:gdLst>
                <a:ahLst/>
                <a:cxnLst>
                  <a:cxn ang="0">
                    <a:pos x="connsiteX0" y="connsiteY0"/>
                  </a:cxn>
                  <a:cxn ang="0">
                    <a:pos x="connsiteX1" y="connsiteY1"/>
                  </a:cxn>
                  <a:cxn ang="0">
                    <a:pos x="connsiteX2" y="connsiteY2"/>
                  </a:cxn>
                  <a:cxn ang="0">
                    <a:pos x="connsiteX3" y="connsiteY3"/>
                  </a:cxn>
                </a:cxnLst>
                <a:rect l="l" t="t" r="r" b="b"/>
                <a:pathLst>
                  <a:path w="989693" h="550132">
                    <a:moveTo>
                      <a:pt x="0" y="0"/>
                    </a:moveTo>
                    <a:lnTo>
                      <a:pt x="989693" y="0"/>
                    </a:lnTo>
                    <a:lnTo>
                      <a:pt x="989693" y="10511"/>
                    </a:lnTo>
                    <a:lnTo>
                      <a:pt x="0" y="550132"/>
                    </a:lnTo>
                    <a:close/>
                  </a:path>
                </a:pathLst>
              </a:cu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C8E9C811-F371-4DE9-8A28-5DA5B997E1FC}"/>
                  </a:ext>
                </a:extLst>
              </p:cNvPr>
              <p:cNvSpPr/>
              <p:nvPr/>
            </p:nvSpPr>
            <p:spPr>
              <a:xfrm>
                <a:off x="8518077" y="4336194"/>
                <a:ext cx="989694" cy="550131"/>
              </a:xfrm>
              <a:prstGeom prst="rect">
                <a:avLst/>
              </a:prstGeom>
              <a:solidFill>
                <a:srgbClr val="248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菱形 43">
                <a:extLst>
                  <a:ext uri="{FF2B5EF4-FFF2-40B4-BE49-F238E27FC236}">
                    <a16:creationId xmlns:a16="http://schemas.microsoft.com/office/drawing/2014/main" id="{8F31F737-665F-4DD3-8BAC-4C9C7AB64991}"/>
                  </a:ext>
                </a:extLst>
              </p:cNvPr>
              <p:cNvSpPr/>
              <p:nvPr/>
            </p:nvSpPr>
            <p:spPr>
              <a:xfrm>
                <a:off x="7531098" y="3795047"/>
                <a:ext cx="1976673" cy="1077765"/>
              </a:xfrm>
              <a:prstGeom prst="diamond">
                <a:avLst/>
              </a:prstGeom>
              <a:solidFill>
                <a:srgbClr val="3ED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73" name="组合 72">
              <a:extLst>
                <a:ext uri="{FF2B5EF4-FFF2-40B4-BE49-F238E27FC236}">
                  <a16:creationId xmlns:a16="http://schemas.microsoft.com/office/drawing/2014/main" id="{8A5DDDF4-5F01-43C1-A27E-266A100CA557}"/>
                </a:ext>
              </a:extLst>
            </p:cNvPr>
            <p:cNvGrpSpPr/>
            <p:nvPr/>
          </p:nvGrpSpPr>
          <p:grpSpPr>
            <a:xfrm>
              <a:off x="2071526" y="4397696"/>
              <a:ext cx="223707" cy="171828"/>
              <a:chOff x="3128319" y="3943210"/>
              <a:chExt cx="223707" cy="171828"/>
            </a:xfrm>
          </p:grpSpPr>
          <p:sp>
            <p:nvSpPr>
              <p:cNvPr id="51" name="椭圆 50">
                <a:extLst>
                  <a:ext uri="{FF2B5EF4-FFF2-40B4-BE49-F238E27FC236}">
                    <a16:creationId xmlns:a16="http://schemas.microsoft.com/office/drawing/2014/main" id="{D610483E-E11A-4B2E-9190-174E9BC8D56C}"/>
                  </a:ext>
                </a:extLst>
              </p:cNvPr>
              <p:cNvSpPr/>
              <p:nvPr/>
            </p:nvSpPr>
            <p:spPr>
              <a:xfrm rot="21370689">
                <a:off x="3128319" y="3943210"/>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E11EABE7-B60F-4C90-B07C-9F44C0B08063}"/>
                  </a:ext>
                </a:extLst>
              </p:cNvPr>
              <p:cNvSpPr/>
              <p:nvPr/>
            </p:nvSpPr>
            <p:spPr>
              <a:xfrm rot="21370689">
                <a:off x="3156990" y="3959935"/>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04659CA4-A2D9-4EC7-AE16-36EA064FBD99}"/>
                  </a:ext>
                </a:extLst>
              </p:cNvPr>
              <p:cNvSpPr/>
              <p:nvPr/>
            </p:nvSpPr>
            <p:spPr>
              <a:xfrm rot="21370689">
                <a:off x="3185662" y="3976659"/>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F85D696-D5EE-4F0C-BA4E-F5FDCCD4338C}"/>
                  </a:ext>
                </a:extLst>
              </p:cNvPr>
              <p:cNvSpPr/>
              <p:nvPr/>
            </p:nvSpPr>
            <p:spPr>
              <a:xfrm rot="21370689">
                <a:off x="3214333" y="3993383"/>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38418927-526B-4AB1-962B-DA3B0555014A}"/>
                  </a:ext>
                </a:extLst>
              </p:cNvPr>
              <p:cNvSpPr/>
              <p:nvPr/>
            </p:nvSpPr>
            <p:spPr>
              <a:xfrm rot="21370689">
                <a:off x="3130514" y="3976062"/>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61A1DDFF-CD3B-40B7-8DF5-33A368D21574}"/>
                  </a:ext>
                </a:extLst>
              </p:cNvPr>
              <p:cNvSpPr/>
              <p:nvPr/>
            </p:nvSpPr>
            <p:spPr>
              <a:xfrm rot="21370689">
                <a:off x="3159185" y="3992786"/>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FCF6DDA9-3B61-4A0E-BBDF-3FA51996D3E3}"/>
                  </a:ext>
                </a:extLst>
              </p:cNvPr>
              <p:cNvSpPr/>
              <p:nvPr/>
            </p:nvSpPr>
            <p:spPr>
              <a:xfrm rot="21370689">
                <a:off x="3187857" y="4009510"/>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755D3B66-DD70-40ED-A881-9071DB05D040}"/>
                  </a:ext>
                </a:extLst>
              </p:cNvPr>
              <p:cNvSpPr/>
              <p:nvPr/>
            </p:nvSpPr>
            <p:spPr>
              <a:xfrm rot="21370689">
                <a:off x="3216528" y="4026234"/>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11F9528A-E69C-4310-AE13-435FA4711BF5}"/>
                  </a:ext>
                </a:extLst>
              </p:cNvPr>
              <p:cNvSpPr/>
              <p:nvPr/>
            </p:nvSpPr>
            <p:spPr>
              <a:xfrm rot="21370689">
                <a:off x="3244910" y="4013107"/>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6EBF2A9D-60B4-42BE-9B31-1102785DC300}"/>
                  </a:ext>
                </a:extLst>
              </p:cNvPr>
              <p:cNvSpPr/>
              <p:nvPr/>
            </p:nvSpPr>
            <p:spPr>
              <a:xfrm rot="21370689">
                <a:off x="3273581" y="4029832"/>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EBC5D406-111C-4016-A33C-6E0ACB97A3DD}"/>
                  </a:ext>
                </a:extLst>
              </p:cNvPr>
              <p:cNvSpPr/>
              <p:nvPr/>
            </p:nvSpPr>
            <p:spPr>
              <a:xfrm rot="21370689">
                <a:off x="3302253" y="4046556"/>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2C402978-F382-4F7A-96A7-552C530B243E}"/>
                  </a:ext>
                </a:extLst>
              </p:cNvPr>
              <p:cNvSpPr/>
              <p:nvPr/>
            </p:nvSpPr>
            <p:spPr>
              <a:xfrm rot="21370689">
                <a:off x="3330924" y="4063280"/>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1A5DBB84-F9EA-43D4-BB61-AFD0053A0A28}"/>
                  </a:ext>
                </a:extLst>
              </p:cNvPr>
              <p:cNvSpPr/>
              <p:nvPr/>
            </p:nvSpPr>
            <p:spPr>
              <a:xfrm rot="21370689">
                <a:off x="3247105" y="4045959"/>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053A154E-6244-46BC-BE09-A7CE5248A305}"/>
                  </a:ext>
                </a:extLst>
              </p:cNvPr>
              <p:cNvSpPr/>
              <p:nvPr/>
            </p:nvSpPr>
            <p:spPr>
              <a:xfrm rot="21370689">
                <a:off x="3275776" y="4062683"/>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018B9C5F-4FD5-4091-BA96-5C83CD0F4C63}"/>
                  </a:ext>
                </a:extLst>
              </p:cNvPr>
              <p:cNvSpPr/>
              <p:nvPr/>
            </p:nvSpPr>
            <p:spPr>
              <a:xfrm rot="21370689">
                <a:off x="3304448" y="4079407"/>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BDFAC98D-36DC-4DD4-ADC0-F43057D64FC5}"/>
                  </a:ext>
                </a:extLst>
              </p:cNvPr>
              <p:cNvSpPr/>
              <p:nvPr/>
            </p:nvSpPr>
            <p:spPr>
              <a:xfrm rot="21370689">
                <a:off x="3333119" y="4096131"/>
                <a:ext cx="18907" cy="1890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a:extLst>
              <a:ext uri="{FF2B5EF4-FFF2-40B4-BE49-F238E27FC236}">
                <a16:creationId xmlns:a16="http://schemas.microsoft.com/office/drawing/2014/main" id="{CA977F16-7D66-4F86-858B-5287282E71D1}"/>
              </a:ext>
            </a:extLst>
          </p:cNvPr>
          <p:cNvGrpSpPr/>
          <p:nvPr/>
        </p:nvGrpSpPr>
        <p:grpSpPr>
          <a:xfrm>
            <a:off x="5351470" y="818878"/>
            <a:ext cx="1489059" cy="1489059"/>
            <a:chOff x="9092966" y="4574600"/>
            <a:chExt cx="905093" cy="905093"/>
          </a:xfrm>
        </p:grpSpPr>
        <p:pic>
          <p:nvPicPr>
            <p:cNvPr id="55" name="图片 54">
              <a:extLst>
                <a:ext uri="{FF2B5EF4-FFF2-40B4-BE49-F238E27FC236}">
                  <a16:creationId xmlns:a16="http://schemas.microsoft.com/office/drawing/2014/main" id="{A5218FF9-344C-414C-B11E-3A50F8EE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966" y="4574600"/>
              <a:ext cx="905093" cy="905093"/>
            </a:xfrm>
            <a:prstGeom prst="rect">
              <a:avLst/>
            </a:prstGeom>
          </p:spPr>
        </p:pic>
        <p:pic>
          <p:nvPicPr>
            <p:cNvPr id="56" name="图片 55">
              <a:extLst>
                <a:ext uri="{FF2B5EF4-FFF2-40B4-BE49-F238E27FC236}">
                  <a16:creationId xmlns:a16="http://schemas.microsoft.com/office/drawing/2014/main" id="{FD038E8C-2B61-47C0-BD37-6C57C9A1B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360" y="4991709"/>
              <a:ext cx="471645" cy="471645"/>
            </a:xfrm>
            <a:prstGeom prst="rect">
              <a:avLst/>
            </a:prstGeom>
          </p:spPr>
        </p:pic>
      </p:grpSp>
      <p:cxnSp>
        <p:nvCxnSpPr>
          <p:cNvPr id="182" name="连接符: 曲线 181">
            <a:extLst>
              <a:ext uri="{FF2B5EF4-FFF2-40B4-BE49-F238E27FC236}">
                <a16:creationId xmlns:a16="http://schemas.microsoft.com/office/drawing/2014/main" id="{8AFBCC1A-4705-4E4B-BD6E-C7629B213094}"/>
              </a:ext>
            </a:extLst>
          </p:cNvPr>
          <p:cNvCxnSpPr>
            <a:cxnSpLocks/>
            <a:stCxn id="43" idx="2"/>
          </p:cNvCxnSpPr>
          <p:nvPr/>
        </p:nvCxnSpPr>
        <p:spPr>
          <a:xfrm rot="5400000" flipH="1" flipV="1">
            <a:off x="3975018" y="3341211"/>
            <a:ext cx="98775" cy="1670494"/>
          </a:xfrm>
          <a:prstGeom prst="curvedConnector4">
            <a:avLst>
              <a:gd name="adj1" fmla="val -231435"/>
              <a:gd name="adj2" fmla="val 58155"/>
            </a:avLst>
          </a:prstGeom>
          <a:ln w="25400">
            <a:solidFill>
              <a:srgbClr val="2481BA"/>
            </a:solidFill>
            <a:tailEnd type="none"/>
          </a:ln>
        </p:spPr>
        <p:style>
          <a:lnRef idx="1">
            <a:schemeClr val="accent1"/>
          </a:lnRef>
          <a:fillRef idx="0">
            <a:schemeClr val="accent1"/>
          </a:fillRef>
          <a:effectRef idx="0">
            <a:schemeClr val="accent1"/>
          </a:effectRef>
          <a:fontRef idx="minor">
            <a:schemeClr val="tx1"/>
          </a:fontRef>
        </p:style>
      </p:cxnSp>
      <p:cxnSp>
        <p:nvCxnSpPr>
          <p:cNvPr id="200" name="连接符: 曲线 199">
            <a:extLst>
              <a:ext uri="{FF2B5EF4-FFF2-40B4-BE49-F238E27FC236}">
                <a16:creationId xmlns:a16="http://schemas.microsoft.com/office/drawing/2014/main" id="{7850FEB6-ACB1-413D-A97F-8FD9A3E0415A}"/>
              </a:ext>
            </a:extLst>
          </p:cNvPr>
          <p:cNvCxnSpPr>
            <a:cxnSpLocks/>
            <a:stCxn id="168" idx="3"/>
          </p:cNvCxnSpPr>
          <p:nvPr/>
        </p:nvCxnSpPr>
        <p:spPr>
          <a:xfrm rot="5400000" flipH="1">
            <a:off x="8458009" y="3012785"/>
            <a:ext cx="828259" cy="2646124"/>
          </a:xfrm>
          <a:prstGeom prst="curvedConnector4">
            <a:avLst>
              <a:gd name="adj1" fmla="val -27600"/>
              <a:gd name="adj2" fmla="val 53235"/>
            </a:avLst>
          </a:prstGeom>
          <a:ln w="25400">
            <a:solidFill>
              <a:srgbClr val="2481BA"/>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14" name="连接符: 曲线 213">
            <a:extLst>
              <a:ext uri="{FF2B5EF4-FFF2-40B4-BE49-F238E27FC236}">
                <a16:creationId xmlns:a16="http://schemas.microsoft.com/office/drawing/2014/main" id="{FC09D059-27F1-495E-AA18-BD37DF8990E1}"/>
              </a:ext>
            </a:extLst>
          </p:cNvPr>
          <p:cNvCxnSpPr>
            <a:cxnSpLocks/>
          </p:cNvCxnSpPr>
          <p:nvPr/>
        </p:nvCxnSpPr>
        <p:spPr>
          <a:xfrm rot="10800000">
            <a:off x="7345202" y="4242454"/>
            <a:ext cx="1856385" cy="1046403"/>
          </a:xfrm>
          <a:prstGeom prst="curvedConnector3">
            <a:avLst>
              <a:gd name="adj1" fmla="val 50000"/>
            </a:avLst>
          </a:prstGeom>
          <a:ln w="25400">
            <a:solidFill>
              <a:srgbClr val="2481BA"/>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174" name="组合 173">
            <a:extLst>
              <a:ext uri="{FF2B5EF4-FFF2-40B4-BE49-F238E27FC236}">
                <a16:creationId xmlns:a16="http://schemas.microsoft.com/office/drawing/2014/main" id="{04F72390-8B0E-4394-B3D3-4CAAD2F8C2FA}"/>
              </a:ext>
            </a:extLst>
          </p:cNvPr>
          <p:cNvGrpSpPr/>
          <p:nvPr/>
        </p:nvGrpSpPr>
        <p:grpSpPr>
          <a:xfrm>
            <a:off x="9120407" y="5029233"/>
            <a:ext cx="450527" cy="829087"/>
            <a:chOff x="2398874" y="1268291"/>
            <a:chExt cx="2115839" cy="3893700"/>
          </a:xfrm>
        </p:grpSpPr>
        <p:sp>
          <p:nvSpPr>
            <p:cNvPr id="175" name="矩形: 圆角 174">
              <a:extLst>
                <a:ext uri="{FF2B5EF4-FFF2-40B4-BE49-F238E27FC236}">
                  <a16:creationId xmlns:a16="http://schemas.microsoft.com/office/drawing/2014/main" id="{9B131BBC-63C1-431D-A9E8-11926467DAA4}"/>
                </a:ext>
              </a:extLst>
            </p:cNvPr>
            <p:cNvSpPr/>
            <p:nvPr/>
          </p:nvSpPr>
          <p:spPr>
            <a:xfrm>
              <a:off x="2405088" y="1532340"/>
              <a:ext cx="2109625" cy="3629651"/>
            </a:xfrm>
            <a:prstGeom prst="roundRect">
              <a:avLst>
                <a:gd name="adj" fmla="val 4229"/>
              </a:avLst>
            </a:prstGeom>
            <a:solidFill>
              <a:schemeClr val="bg2">
                <a:lumMod val="90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6" name="组合 175">
              <a:extLst>
                <a:ext uri="{FF2B5EF4-FFF2-40B4-BE49-F238E27FC236}">
                  <a16:creationId xmlns:a16="http://schemas.microsoft.com/office/drawing/2014/main" id="{792DF871-69C3-43DF-8531-0E43C7C8F7D9}"/>
                </a:ext>
              </a:extLst>
            </p:cNvPr>
            <p:cNvGrpSpPr/>
            <p:nvPr/>
          </p:nvGrpSpPr>
          <p:grpSpPr>
            <a:xfrm>
              <a:off x="2398874" y="1268291"/>
              <a:ext cx="2109626" cy="3629653"/>
              <a:chOff x="2398874" y="1268291"/>
              <a:chExt cx="2109626" cy="3629653"/>
            </a:xfrm>
            <a:scene3d>
              <a:camera prst="isometricTopUp"/>
              <a:lightRig rig="threePt" dir="t"/>
            </a:scene3d>
          </p:grpSpPr>
          <p:sp>
            <p:nvSpPr>
              <p:cNvPr id="177" name="矩形: 圆角 176">
                <a:extLst>
                  <a:ext uri="{FF2B5EF4-FFF2-40B4-BE49-F238E27FC236}">
                    <a16:creationId xmlns:a16="http://schemas.microsoft.com/office/drawing/2014/main" id="{D755502A-7780-4A26-8B3C-A495728AEE33}"/>
                  </a:ext>
                </a:extLst>
              </p:cNvPr>
              <p:cNvSpPr/>
              <p:nvPr/>
            </p:nvSpPr>
            <p:spPr>
              <a:xfrm>
                <a:off x="2398874" y="1268291"/>
                <a:ext cx="2109626" cy="3629653"/>
              </a:xfrm>
              <a:prstGeom prst="roundRect">
                <a:avLst>
                  <a:gd name="adj" fmla="val 4229"/>
                </a:avLst>
              </a:prstGeom>
              <a:gradFill>
                <a:gsLst>
                  <a:gs pos="0">
                    <a:srgbClr val="37BBEF"/>
                  </a:gs>
                  <a:gs pos="100000">
                    <a:srgbClr val="2481BA"/>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圆角 177">
                <a:extLst>
                  <a:ext uri="{FF2B5EF4-FFF2-40B4-BE49-F238E27FC236}">
                    <a16:creationId xmlns:a16="http://schemas.microsoft.com/office/drawing/2014/main" id="{25CE06CC-9317-466A-9170-C0288A6E6DBC}"/>
                  </a:ext>
                </a:extLst>
              </p:cNvPr>
              <p:cNvSpPr/>
              <p:nvPr/>
            </p:nvSpPr>
            <p:spPr>
              <a:xfrm>
                <a:off x="2487774" y="1350841"/>
                <a:ext cx="1931826" cy="3464553"/>
              </a:xfrm>
              <a:prstGeom prst="roundRect">
                <a:avLst>
                  <a:gd name="adj" fmla="val 4229"/>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1B9CE0FB-6885-4345-B572-E558985DC7F1}"/>
                  </a:ext>
                </a:extLst>
              </p:cNvPr>
              <p:cNvSpPr/>
              <p:nvPr/>
            </p:nvSpPr>
            <p:spPr>
              <a:xfrm>
                <a:off x="3339387" y="4526280"/>
                <a:ext cx="228600" cy="2286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6" name="组合 75">
            <a:extLst>
              <a:ext uri="{FF2B5EF4-FFF2-40B4-BE49-F238E27FC236}">
                <a16:creationId xmlns:a16="http://schemas.microsoft.com/office/drawing/2014/main" id="{361C1545-2CAA-4A47-9B8C-D27B188EEB62}"/>
              </a:ext>
            </a:extLst>
          </p:cNvPr>
          <p:cNvGrpSpPr/>
          <p:nvPr/>
        </p:nvGrpSpPr>
        <p:grpSpPr>
          <a:xfrm>
            <a:off x="9629665" y="3503641"/>
            <a:ext cx="1589397" cy="1429529"/>
            <a:chOff x="1291724" y="642745"/>
            <a:chExt cx="7437681" cy="6689572"/>
          </a:xfrm>
        </p:grpSpPr>
        <p:grpSp>
          <p:nvGrpSpPr>
            <p:cNvPr id="77" name="组合 76">
              <a:extLst>
                <a:ext uri="{FF2B5EF4-FFF2-40B4-BE49-F238E27FC236}">
                  <a16:creationId xmlns:a16="http://schemas.microsoft.com/office/drawing/2014/main" id="{23705986-0F52-490D-89EC-1F2B75CAC265}"/>
                </a:ext>
              </a:extLst>
            </p:cNvPr>
            <p:cNvGrpSpPr/>
            <p:nvPr/>
          </p:nvGrpSpPr>
          <p:grpSpPr>
            <a:xfrm>
              <a:off x="1291724" y="642745"/>
              <a:ext cx="7437681" cy="6689572"/>
              <a:chOff x="4331234" y="137135"/>
              <a:chExt cx="4390216" cy="3948630"/>
            </a:xfrm>
          </p:grpSpPr>
          <p:sp>
            <p:nvSpPr>
              <p:cNvPr id="168" name="平行四边形 167">
                <a:extLst>
                  <a:ext uri="{FF2B5EF4-FFF2-40B4-BE49-F238E27FC236}">
                    <a16:creationId xmlns:a16="http://schemas.microsoft.com/office/drawing/2014/main" id="{526EEF46-F237-4D13-BA5C-57C225AE394D}"/>
                  </a:ext>
                </a:extLst>
              </p:cNvPr>
              <p:cNvSpPr/>
              <p:nvPr/>
            </p:nvSpPr>
            <p:spPr>
              <a:xfrm rot="1850253">
                <a:off x="5420477" y="1709044"/>
                <a:ext cx="3296425" cy="2376721"/>
              </a:xfrm>
              <a:prstGeom prst="parallelogram">
                <a:avLst>
                  <a:gd name="adj" fmla="val 55488"/>
                </a:avLst>
              </a:prstGeom>
              <a:solidFill>
                <a:schemeClr val="tx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69" name="组合 168">
                <a:extLst>
                  <a:ext uri="{FF2B5EF4-FFF2-40B4-BE49-F238E27FC236}">
                    <a16:creationId xmlns:a16="http://schemas.microsoft.com/office/drawing/2014/main" id="{4AC13CC0-F47F-419F-B000-A40F20327BFE}"/>
                  </a:ext>
                </a:extLst>
              </p:cNvPr>
              <p:cNvGrpSpPr/>
              <p:nvPr/>
            </p:nvGrpSpPr>
            <p:grpSpPr>
              <a:xfrm>
                <a:off x="4331234" y="137135"/>
                <a:ext cx="4390216" cy="3689526"/>
                <a:chOff x="4331234" y="137135"/>
                <a:chExt cx="4390216" cy="3689526"/>
              </a:xfrm>
              <a:gradFill>
                <a:gsLst>
                  <a:gs pos="0">
                    <a:srgbClr val="008FBE"/>
                  </a:gs>
                  <a:gs pos="100000">
                    <a:srgbClr val="00BADA"/>
                  </a:gs>
                </a:gsLst>
                <a:lin ang="0" scaled="1"/>
              </a:gradFill>
            </p:grpSpPr>
            <p:sp>
              <p:nvSpPr>
                <p:cNvPr id="170" name="平行四边形 169">
                  <a:extLst>
                    <a:ext uri="{FF2B5EF4-FFF2-40B4-BE49-F238E27FC236}">
                      <a16:creationId xmlns:a16="http://schemas.microsoft.com/office/drawing/2014/main" id="{AE47E872-1AD5-43ED-BED2-03E1DBF03332}"/>
                    </a:ext>
                  </a:extLst>
                </p:cNvPr>
                <p:cNvSpPr/>
                <p:nvPr/>
              </p:nvSpPr>
              <p:spPr>
                <a:xfrm rot="9000000">
                  <a:off x="4331234" y="137135"/>
                  <a:ext cx="3296421" cy="1999829"/>
                </a:xfrm>
                <a:prstGeom prst="parallelogram">
                  <a:avLst>
                    <a:gd name="adj" fmla="val 28493"/>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1" name="平行四边形 170">
                  <a:extLst>
                    <a:ext uri="{FF2B5EF4-FFF2-40B4-BE49-F238E27FC236}">
                      <a16:creationId xmlns:a16="http://schemas.microsoft.com/office/drawing/2014/main" id="{1652D879-EC24-49EB-AD0C-5A94004F390C}"/>
                    </a:ext>
                  </a:extLst>
                </p:cNvPr>
                <p:cNvSpPr/>
                <p:nvPr/>
              </p:nvSpPr>
              <p:spPr>
                <a:xfrm rot="1850253">
                  <a:off x="5425029" y="1449941"/>
                  <a:ext cx="3296421" cy="2376720"/>
                </a:xfrm>
                <a:prstGeom prst="parallelogram">
                  <a:avLst>
                    <a:gd name="adj" fmla="val 55488"/>
                  </a:avLst>
                </a:prstGeom>
                <a:solidFill>
                  <a:srgbClr val="37B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2" name="平行四边形 171">
                  <a:extLst>
                    <a:ext uri="{FF2B5EF4-FFF2-40B4-BE49-F238E27FC236}">
                      <a16:creationId xmlns:a16="http://schemas.microsoft.com/office/drawing/2014/main" id="{8C8986BE-12F5-4C97-828E-E7AF779993F3}"/>
                    </a:ext>
                  </a:extLst>
                </p:cNvPr>
                <p:cNvSpPr/>
                <p:nvPr/>
              </p:nvSpPr>
              <p:spPr>
                <a:xfrm rot="9000000">
                  <a:off x="4458864" y="249160"/>
                  <a:ext cx="3041158" cy="1745797"/>
                </a:xfrm>
                <a:prstGeom prst="parallelogram">
                  <a:avLst>
                    <a:gd name="adj" fmla="val 28493"/>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grpSp>
          <p:nvGrpSpPr>
            <p:cNvPr id="78" name="组合 77">
              <a:extLst>
                <a:ext uri="{FF2B5EF4-FFF2-40B4-BE49-F238E27FC236}">
                  <a16:creationId xmlns:a16="http://schemas.microsoft.com/office/drawing/2014/main" id="{3FBCD122-E0A7-42F8-83C3-1CA6C48CEF4B}"/>
                </a:ext>
              </a:extLst>
            </p:cNvPr>
            <p:cNvGrpSpPr/>
            <p:nvPr/>
          </p:nvGrpSpPr>
          <p:grpSpPr>
            <a:xfrm>
              <a:off x="3615057" y="3429000"/>
              <a:ext cx="4162950" cy="2599572"/>
              <a:chOff x="3615056" y="2914303"/>
              <a:chExt cx="4987185" cy="3114269"/>
            </a:xfrm>
          </p:grpSpPr>
          <p:grpSp>
            <p:nvGrpSpPr>
              <p:cNvPr id="79" name="组合 78">
                <a:extLst>
                  <a:ext uri="{FF2B5EF4-FFF2-40B4-BE49-F238E27FC236}">
                    <a16:creationId xmlns:a16="http://schemas.microsoft.com/office/drawing/2014/main" id="{263E53D3-9D6B-47E5-86C0-B2A82E67A7F9}"/>
                  </a:ext>
                </a:extLst>
              </p:cNvPr>
              <p:cNvGrpSpPr/>
              <p:nvPr/>
            </p:nvGrpSpPr>
            <p:grpSpPr>
              <a:xfrm>
                <a:off x="3787805" y="4984034"/>
                <a:ext cx="1510876" cy="1044538"/>
                <a:chOff x="3787805" y="4984034"/>
                <a:chExt cx="1510876" cy="1044538"/>
              </a:xfrm>
            </p:grpSpPr>
            <p:sp>
              <p:nvSpPr>
                <p:cNvPr id="162" name="平行四边形 161">
                  <a:extLst>
                    <a:ext uri="{FF2B5EF4-FFF2-40B4-BE49-F238E27FC236}">
                      <a16:creationId xmlns:a16="http://schemas.microsoft.com/office/drawing/2014/main" id="{18AAD7DA-0184-47CB-8C77-165D62C930C8}"/>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3" name="平行四边形 162">
                  <a:extLst>
                    <a:ext uri="{FF2B5EF4-FFF2-40B4-BE49-F238E27FC236}">
                      <a16:creationId xmlns:a16="http://schemas.microsoft.com/office/drawing/2014/main" id="{486AA656-99E5-4B1D-9771-17EDA15699E1}"/>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4" name="平行四边形 163">
                  <a:extLst>
                    <a:ext uri="{FF2B5EF4-FFF2-40B4-BE49-F238E27FC236}">
                      <a16:creationId xmlns:a16="http://schemas.microsoft.com/office/drawing/2014/main" id="{0BF049E9-9086-4F75-8EB7-3502021972CB}"/>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5" name="平行四边形 164">
                  <a:extLst>
                    <a:ext uri="{FF2B5EF4-FFF2-40B4-BE49-F238E27FC236}">
                      <a16:creationId xmlns:a16="http://schemas.microsoft.com/office/drawing/2014/main" id="{64286C29-DB9C-4EF8-BB11-6A9B02DAEDC3}"/>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6" name="平行四边形 165">
                  <a:extLst>
                    <a:ext uri="{FF2B5EF4-FFF2-40B4-BE49-F238E27FC236}">
                      <a16:creationId xmlns:a16="http://schemas.microsoft.com/office/drawing/2014/main" id="{76324BF1-5158-40F7-915D-10312DF6CD03}"/>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7" name="平行四边形 166">
                  <a:extLst>
                    <a:ext uri="{FF2B5EF4-FFF2-40B4-BE49-F238E27FC236}">
                      <a16:creationId xmlns:a16="http://schemas.microsoft.com/office/drawing/2014/main" id="{E042F2FF-98A7-4297-8188-CFF1D05D76DB}"/>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0" name="组合 79">
                <a:extLst>
                  <a:ext uri="{FF2B5EF4-FFF2-40B4-BE49-F238E27FC236}">
                    <a16:creationId xmlns:a16="http://schemas.microsoft.com/office/drawing/2014/main" id="{B577F074-AC93-4BD9-8045-7F1E76374185}"/>
                  </a:ext>
                </a:extLst>
              </p:cNvPr>
              <p:cNvGrpSpPr/>
              <p:nvPr/>
            </p:nvGrpSpPr>
            <p:grpSpPr>
              <a:xfrm>
                <a:off x="4081268" y="4805960"/>
                <a:ext cx="1510876" cy="1044538"/>
                <a:chOff x="3787805" y="4984034"/>
                <a:chExt cx="1510876" cy="1044538"/>
              </a:xfrm>
            </p:grpSpPr>
            <p:sp>
              <p:nvSpPr>
                <p:cNvPr id="156" name="平行四边形 155">
                  <a:extLst>
                    <a:ext uri="{FF2B5EF4-FFF2-40B4-BE49-F238E27FC236}">
                      <a16:creationId xmlns:a16="http://schemas.microsoft.com/office/drawing/2014/main" id="{3F6EC703-9BE5-4514-A221-073C62FCB422}"/>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7" name="平行四边形 156">
                  <a:extLst>
                    <a:ext uri="{FF2B5EF4-FFF2-40B4-BE49-F238E27FC236}">
                      <a16:creationId xmlns:a16="http://schemas.microsoft.com/office/drawing/2014/main" id="{95AC436A-5B9B-4954-92E3-45CC6AF3F79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8" name="平行四边形 157">
                  <a:extLst>
                    <a:ext uri="{FF2B5EF4-FFF2-40B4-BE49-F238E27FC236}">
                      <a16:creationId xmlns:a16="http://schemas.microsoft.com/office/drawing/2014/main" id="{C4056C05-6D72-4FC8-8AE2-0EBA7A3F732D}"/>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9" name="平行四边形 158">
                  <a:extLst>
                    <a:ext uri="{FF2B5EF4-FFF2-40B4-BE49-F238E27FC236}">
                      <a16:creationId xmlns:a16="http://schemas.microsoft.com/office/drawing/2014/main" id="{CE3D5B9C-3DFA-4633-962C-EB8D06E53511}"/>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0" name="平行四边形 159">
                  <a:extLst>
                    <a:ext uri="{FF2B5EF4-FFF2-40B4-BE49-F238E27FC236}">
                      <a16:creationId xmlns:a16="http://schemas.microsoft.com/office/drawing/2014/main" id="{DC1A574C-706F-4170-BF97-07F3F2B6B2B5}"/>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1" name="平行四边形 160">
                  <a:extLst>
                    <a:ext uri="{FF2B5EF4-FFF2-40B4-BE49-F238E27FC236}">
                      <a16:creationId xmlns:a16="http://schemas.microsoft.com/office/drawing/2014/main" id="{1DD6A468-AC6A-4CF5-88C4-30E90007F29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1" name="组合 80">
                <a:extLst>
                  <a:ext uri="{FF2B5EF4-FFF2-40B4-BE49-F238E27FC236}">
                    <a16:creationId xmlns:a16="http://schemas.microsoft.com/office/drawing/2014/main" id="{94936390-B730-4903-A41E-7A67E5EBCAFC}"/>
                  </a:ext>
                </a:extLst>
              </p:cNvPr>
              <p:cNvGrpSpPr/>
              <p:nvPr/>
            </p:nvGrpSpPr>
            <p:grpSpPr>
              <a:xfrm>
                <a:off x="4368592" y="4626455"/>
                <a:ext cx="1510876" cy="1044538"/>
                <a:chOff x="3787805" y="4984034"/>
                <a:chExt cx="1510876" cy="1044538"/>
              </a:xfrm>
            </p:grpSpPr>
            <p:sp>
              <p:nvSpPr>
                <p:cNvPr id="150" name="平行四边形 149">
                  <a:extLst>
                    <a:ext uri="{FF2B5EF4-FFF2-40B4-BE49-F238E27FC236}">
                      <a16:creationId xmlns:a16="http://schemas.microsoft.com/office/drawing/2014/main" id="{C72F190C-DA39-44FB-A6CD-C0874E4DAC99}"/>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1" name="平行四边形 150">
                  <a:extLst>
                    <a:ext uri="{FF2B5EF4-FFF2-40B4-BE49-F238E27FC236}">
                      <a16:creationId xmlns:a16="http://schemas.microsoft.com/office/drawing/2014/main" id="{29AD3118-7849-4A12-9CDC-799D37F2E2DD}"/>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2" name="平行四边形 151">
                  <a:extLst>
                    <a:ext uri="{FF2B5EF4-FFF2-40B4-BE49-F238E27FC236}">
                      <a16:creationId xmlns:a16="http://schemas.microsoft.com/office/drawing/2014/main" id="{2B69774D-8CF4-4A89-B50E-8C3761FD6D79}"/>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3" name="平行四边形 152">
                  <a:extLst>
                    <a:ext uri="{FF2B5EF4-FFF2-40B4-BE49-F238E27FC236}">
                      <a16:creationId xmlns:a16="http://schemas.microsoft.com/office/drawing/2014/main" id="{D118E36E-4344-4545-9ECE-484CB23C8D8A}"/>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4" name="平行四边形 153">
                  <a:extLst>
                    <a:ext uri="{FF2B5EF4-FFF2-40B4-BE49-F238E27FC236}">
                      <a16:creationId xmlns:a16="http://schemas.microsoft.com/office/drawing/2014/main" id="{1653DFD0-E2FB-4FA7-81BC-3C6E8F15293B}"/>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55" name="平行四边形 154">
                  <a:extLst>
                    <a:ext uri="{FF2B5EF4-FFF2-40B4-BE49-F238E27FC236}">
                      <a16:creationId xmlns:a16="http://schemas.microsoft.com/office/drawing/2014/main" id="{AB66F037-84AD-4479-BD12-A6C7FC9607AC}"/>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2" name="组合 81">
                <a:extLst>
                  <a:ext uri="{FF2B5EF4-FFF2-40B4-BE49-F238E27FC236}">
                    <a16:creationId xmlns:a16="http://schemas.microsoft.com/office/drawing/2014/main" id="{349A2DDC-76D3-4B2A-89D0-0B5B294F7D5D}"/>
                  </a:ext>
                </a:extLst>
              </p:cNvPr>
              <p:cNvGrpSpPr/>
              <p:nvPr/>
            </p:nvGrpSpPr>
            <p:grpSpPr>
              <a:xfrm>
                <a:off x="4696242" y="4435659"/>
                <a:ext cx="1510876" cy="1044538"/>
                <a:chOff x="3787805" y="4984034"/>
                <a:chExt cx="1510876" cy="1044538"/>
              </a:xfrm>
            </p:grpSpPr>
            <p:sp>
              <p:nvSpPr>
                <p:cNvPr id="144" name="平行四边形 143">
                  <a:extLst>
                    <a:ext uri="{FF2B5EF4-FFF2-40B4-BE49-F238E27FC236}">
                      <a16:creationId xmlns:a16="http://schemas.microsoft.com/office/drawing/2014/main" id="{72BEC95C-ACC2-4F98-A195-AA269C7FD77C}"/>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5" name="平行四边形 144">
                  <a:extLst>
                    <a:ext uri="{FF2B5EF4-FFF2-40B4-BE49-F238E27FC236}">
                      <a16:creationId xmlns:a16="http://schemas.microsoft.com/office/drawing/2014/main" id="{FD8F2078-CE71-422C-9052-F71CE734632E}"/>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6" name="平行四边形 145">
                  <a:extLst>
                    <a:ext uri="{FF2B5EF4-FFF2-40B4-BE49-F238E27FC236}">
                      <a16:creationId xmlns:a16="http://schemas.microsoft.com/office/drawing/2014/main" id="{73D1464D-18C2-4E32-9495-BC4415ADEE34}"/>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7" name="平行四边形 146">
                  <a:extLst>
                    <a:ext uri="{FF2B5EF4-FFF2-40B4-BE49-F238E27FC236}">
                      <a16:creationId xmlns:a16="http://schemas.microsoft.com/office/drawing/2014/main" id="{1C09598F-6827-4191-BC87-9DDE1D4489C5}"/>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8" name="平行四边形 147">
                  <a:extLst>
                    <a:ext uri="{FF2B5EF4-FFF2-40B4-BE49-F238E27FC236}">
                      <a16:creationId xmlns:a16="http://schemas.microsoft.com/office/drawing/2014/main" id="{517905C8-EC77-4B37-A9C3-93962CB9FF15}"/>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9" name="平行四边形 148">
                  <a:extLst>
                    <a:ext uri="{FF2B5EF4-FFF2-40B4-BE49-F238E27FC236}">
                      <a16:creationId xmlns:a16="http://schemas.microsoft.com/office/drawing/2014/main" id="{9AD686AD-CCD9-49A1-AF3A-59873BE06310}"/>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3" name="组合 82">
                <a:extLst>
                  <a:ext uri="{FF2B5EF4-FFF2-40B4-BE49-F238E27FC236}">
                    <a16:creationId xmlns:a16="http://schemas.microsoft.com/office/drawing/2014/main" id="{61B746D0-5182-4793-8052-1E9A1A867B65}"/>
                  </a:ext>
                </a:extLst>
              </p:cNvPr>
              <p:cNvGrpSpPr/>
              <p:nvPr/>
            </p:nvGrpSpPr>
            <p:grpSpPr>
              <a:xfrm>
                <a:off x="4989705" y="4257585"/>
                <a:ext cx="1510876" cy="1044538"/>
                <a:chOff x="3787805" y="4984034"/>
                <a:chExt cx="1510876" cy="1044538"/>
              </a:xfrm>
            </p:grpSpPr>
            <p:sp>
              <p:nvSpPr>
                <p:cNvPr id="138" name="平行四边形 137">
                  <a:extLst>
                    <a:ext uri="{FF2B5EF4-FFF2-40B4-BE49-F238E27FC236}">
                      <a16:creationId xmlns:a16="http://schemas.microsoft.com/office/drawing/2014/main" id="{7586702D-1DF9-41A1-A9CD-5485529A4524}"/>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9" name="平行四边形 138">
                  <a:extLst>
                    <a:ext uri="{FF2B5EF4-FFF2-40B4-BE49-F238E27FC236}">
                      <a16:creationId xmlns:a16="http://schemas.microsoft.com/office/drawing/2014/main" id="{2FE3F967-B4B5-4B94-B01C-53B116E8146C}"/>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0" name="平行四边形 139">
                  <a:extLst>
                    <a:ext uri="{FF2B5EF4-FFF2-40B4-BE49-F238E27FC236}">
                      <a16:creationId xmlns:a16="http://schemas.microsoft.com/office/drawing/2014/main" id="{12B336A4-3C1C-43BB-9B6E-F4FECBB67352}"/>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1" name="平行四边形 140">
                  <a:extLst>
                    <a:ext uri="{FF2B5EF4-FFF2-40B4-BE49-F238E27FC236}">
                      <a16:creationId xmlns:a16="http://schemas.microsoft.com/office/drawing/2014/main" id="{4806C081-0BD9-4CB6-A3C9-0436FE30BDA5}"/>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2" name="平行四边形 141">
                  <a:extLst>
                    <a:ext uri="{FF2B5EF4-FFF2-40B4-BE49-F238E27FC236}">
                      <a16:creationId xmlns:a16="http://schemas.microsoft.com/office/drawing/2014/main" id="{8222E491-35D9-4F1E-9347-EC321DDE5E42}"/>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3" name="平行四边形 142">
                  <a:extLst>
                    <a:ext uri="{FF2B5EF4-FFF2-40B4-BE49-F238E27FC236}">
                      <a16:creationId xmlns:a16="http://schemas.microsoft.com/office/drawing/2014/main" id="{FDFA76CA-27D6-4F18-998B-363E3C0E7F62}"/>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4" name="组合 83">
                <a:extLst>
                  <a:ext uri="{FF2B5EF4-FFF2-40B4-BE49-F238E27FC236}">
                    <a16:creationId xmlns:a16="http://schemas.microsoft.com/office/drawing/2014/main" id="{A3BF4D3C-93FC-4E77-8784-1026C98BE7F2}"/>
                  </a:ext>
                </a:extLst>
              </p:cNvPr>
              <p:cNvGrpSpPr/>
              <p:nvPr/>
            </p:nvGrpSpPr>
            <p:grpSpPr>
              <a:xfrm>
                <a:off x="5277029" y="4078080"/>
                <a:ext cx="1510876" cy="1044538"/>
                <a:chOff x="3787805" y="4984034"/>
                <a:chExt cx="1510876" cy="1044538"/>
              </a:xfrm>
            </p:grpSpPr>
            <p:sp>
              <p:nvSpPr>
                <p:cNvPr id="132" name="平行四边形 131">
                  <a:extLst>
                    <a:ext uri="{FF2B5EF4-FFF2-40B4-BE49-F238E27FC236}">
                      <a16:creationId xmlns:a16="http://schemas.microsoft.com/office/drawing/2014/main" id="{C28921EA-68DA-4201-9CA6-CC79B85D3D44}"/>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3" name="平行四边形 132">
                  <a:extLst>
                    <a:ext uri="{FF2B5EF4-FFF2-40B4-BE49-F238E27FC236}">
                      <a16:creationId xmlns:a16="http://schemas.microsoft.com/office/drawing/2014/main" id="{CED8C541-5BB8-4FE6-84BB-356018D11C5A}"/>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4" name="平行四边形 133">
                  <a:extLst>
                    <a:ext uri="{FF2B5EF4-FFF2-40B4-BE49-F238E27FC236}">
                      <a16:creationId xmlns:a16="http://schemas.microsoft.com/office/drawing/2014/main" id="{5BEA345C-0A63-4EEC-BEF0-4FB07E0BA745}"/>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5" name="平行四边形 134">
                  <a:extLst>
                    <a:ext uri="{FF2B5EF4-FFF2-40B4-BE49-F238E27FC236}">
                      <a16:creationId xmlns:a16="http://schemas.microsoft.com/office/drawing/2014/main" id="{3CD76C2E-BAF1-4917-BAB2-08B3B28427CD}"/>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6" name="平行四边形 135">
                  <a:extLst>
                    <a:ext uri="{FF2B5EF4-FFF2-40B4-BE49-F238E27FC236}">
                      <a16:creationId xmlns:a16="http://schemas.microsoft.com/office/drawing/2014/main" id="{9EA142FE-F764-4922-B4CF-5FE71975D6C6}"/>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7" name="平行四边形 136">
                  <a:extLst>
                    <a:ext uri="{FF2B5EF4-FFF2-40B4-BE49-F238E27FC236}">
                      <a16:creationId xmlns:a16="http://schemas.microsoft.com/office/drawing/2014/main" id="{8EE8812D-AF9D-44F0-97CD-A01E4DD8D078}"/>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5" name="组合 84">
                <a:extLst>
                  <a:ext uri="{FF2B5EF4-FFF2-40B4-BE49-F238E27FC236}">
                    <a16:creationId xmlns:a16="http://schemas.microsoft.com/office/drawing/2014/main" id="{565989C4-27EB-42D7-A8BF-A0C64C6DE91B}"/>
                  </a:ext>
                </a:extLst>
              </p:cNvPr>
              <p:cNvGrpSpPr/>
              <p:nvPr/>
            </p:nvGrpSpPr>
            <p:grpSpPr>
              <a:xfrm>
                <a:off x="5608413" y="3887734"/>
                <a:ext cx="1510876" cy="1044538"/>
                <a:chOff x="3787805" y="4984034"/>
                <a:chExt cx="1510876" cy="1044538"/>
              </a:xfrm>
            </p:grpSpPr>
            <p:sp>
              <p:nvSpPr>
                <p:cNvPr id="126" name="平行四边形 125">
                  <a:extLst>
                    <a:ext uri="{FF2B5EF4-FFF2-40B4-BE49-F238E27FC236}">
                      <a16:creationId xmlns:a16="http://schemas.microsoft.com/office/drawing/2014/main" id="{3BD89F91-C62D-4612-9E30-8DB68F608EC9}"/>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7" name="平行四边形 126">
                  <a:extLst>
                    <a:ext uri="{FF2B5EF4-FFF2-40B4-BE49-F238E27FC236}">
                      <a16:creationId xmlns:a16="http://schemas.microsoft.com/office/drawing/2014/main" id="{588A3176-9E8D-44BF-AD2C-6F953580A1E9}"/>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8" name="平行四边形 127">
                  <a:extLst>
                    <a:ext uri="{FF2B5EF4-FFF2-40B4-BE49-F238E27FC236}">
                      <a16:creationId xmlns:a16="http://schemas.microsoft.com/office/drawing/2014/main" id="{B1DAE615-9375-446D-8120-B582E8467E1B}"/>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9" name="平行四边形 128">
                  <a:extLst>
                    <a:ext uri="{FF2B5EF4-FFF2-40B4-BE49-F238E27FC236}">
                      <a16:creationId xmlns:a16="http://schemas.microsoft.com/office/drawing/2014/main" id="{59F6D0B8-37BC-4917-BDC3-FDE01498F3A6}"/>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0" name="平行四边形 129">
                  <a:extLst>
                    <a:ext uri="{FF2B5EF4-FFF2-40B4-BE49-F238E27FC236}">
                      <a16:creationId xmlns:a16="http://schemas.microsoft.com/office/drawing/2014/main" id="{E2D53AA5-BF60-40EB-ACBE-85DE1EBFFA9E}"/>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1" name="平行四边形 130">
                  <a:extLst>
                    <a:ext uri="{FF2B5EF4-FFF2-40B4-BE49-F238E27FC236}">
                      <a16:creationId xmlns:a16="http://schemas.microsoft.com/office/drawing/2014/main" id="{82C3DADF-8D80-4AD3-A791-38C46F637A8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6" name="组合 85">
                <a:extLst>
                  <a:ext uri="{FF2B5EF4-FFF2-40B4-BE49-F238E27FC236}">
                    <a16:creationId xmlns:a16="http://schemas.microsoft.com/office/drawing/2014/main" id="{2D95A471-6048-430E-8974-9BC52ADE5A54}"/>
                  </a:ext>
                </a:extLst>
              </p:cNvPr>
              <p:cNvGrpSpPr/>
              <p:nvPr/>
            </p:nvGrpSpPr>
            <p:grpSpPr>
              <a:xfrm>
                <a:off x="5901876" y="3709660"/>
                <a:ext cx="1510876" cy="1044538"/>
                <a:chOff x="3787805" y="4984034"/>
                <a:chExt cx="1510876" cy="1044538"/>
              </a:xfrm>
            </p:grpSpPr>
            <p:sp>
              <p:nvSpPr>
                <p:cNvPr id="120" name="平行四边形 119">
                  <a:extLst>
                    <a:ext uri="{FF2B5EF4-FFF2-40B4-BE49-F238E27FC236}">
                      <a16:creationId xmlns:a16="http://schemas.microsoft.com/office/drawing/2014/main" id="{3B356437-5792-4C99-906C-E692239994DA}"/>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1" name="平行四边形 120">
                  <a:extLst>
                    <a:ext uri="{FF2B5EF4-FFF2-40B4-BE49-F238E27FC236}">
                      <a16:creationId xmlns:a16="http://schemas.microsoft.com/office/drawing/2014/main" id="{1A8C982F-49BE-4B88-B6F7-824F7F73E7F1}"/>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2" name="平行四边形 121">
                  <a:extLst>
                    <a:ext uri="{FF2B5EF4-FFF2-40B4-BE49-F238E27FC236}">
                      <a16:creationId xmlns:a16="http://schemas.microsoft.com/office/drawing/2014/main" id="{79C3C66B-3005-4AAE-9F75-0E108AEA87B0}"/>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3" name="平行四边形 122">
                  <a:extLst>
                    <a:ext uri="{FF2B5EF4-FFF2-40B4-BE49-F238E27FC236}">
                      <a16:creationId xmlns:a16="http://schemas.microsoft.com/office/drawing/2014/main" id="{BFD9A584-30CC-4CF7-87B0-A95E9AD3041A}"/>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4" name="平行四边形 123">
                  <a:extLst>
                    <a:ext uri="{FF2B5EF4-FFF2-40B4-BE49-F238E27FC236}">
                      <a16:creationId xmlns:a16="http://schemas.microsoft.com/office/drawing/2014/main" id="{DD8E64ED-6F06-4B05-B5DB-89E2FE251002}"/>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25" name="平行四边形 124">
                  <a:extLst>
                    <a:ext uri="{FF2B5EF4-FFF2-40B4-BE49-F238E27FC236}">
                      <a16:creationId xmlns:a16="http://schemas.microsoft.com/office/drawing/2014/main" id="{1211C654-E015-4EA5-BC76-72FCB13D6054}"/>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7" name="组合 86">
                <a:extLst>
                  <a:ext uri="{FF2B5EF4-FFF2-40B4-BE49-F238E27FC236}">
                    <a16:creationId xmlns:a16="http://schemas.microsoft.com/office/drawing/2014/main" id="{18451A08-9694-47ED-843D-7AF602833AF3}"/>
                  </a:ext>
                </a:extLst>
              </p:cNvPr>
              <p:cNvGrpSpPr/>
              <p:nvPr/>
            </p:nvGrpSpPr>
            <p:grpSpPr>
              <a:xfrm>
                <a:off x="6189200" y="3530155"/>
                <a:ext cx="1510876" cy="1044538"/>
                <a:chOff x="3787805" y="4984034"/>
                <a:chExt cx="1510876" cy="1044538"/>
              </a:xfrm>
            </p:grpSpPr>
            <p:sp>
              <p:nvSpPr>
                <p:cNvPr id="114" name="平行四边形 113">
                  <a:extLst>
                    <a:ext uri="{FF2B5EF4-FFF2-40B4-BE49-F238E27FC236}">
                      <a16:creationId xmlns:a16="http://schemas.microsoft.com/office/drawing/2014/main" id="{782875FB-4CF6-40A1-A0E0-B47A9108E483}"/>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5" name="平行四边形 114">
                  <a:extLst>
                    <a:ext uri="{FF2B5EF4-FFF2-40B4-BE49-F238E27FC236}">
                      <a16:creationId xmlns:a16="http://schemas.microsoft.com/office/drawing/2014/main" id="{F7F88037-DFAB-406F-8EF6-9F5ACEE28768}"/>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6" name="平行四边形 115">
                  <a:extLst>
                    <a:ext uri="{FF2B5EF4-FFF2-40B4-BE49-F238E27FC236}">
                      <a16:creationId xmlns:a16="http://schemas.microsoft.com/office/drawing/2014/main" id="{BDE14D3E-C12E-43FB-AB18-72B61E337680}"/>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7" name="平行四边形 116">
                  <a:extLst>
                    <a:ext uri="{FF2B5EF4-FFF2-40B4-BE49-F238E27FC236}">
                      <a16:creationId xmlns:a16="http://schemas.microsoft.com/office/drawing/2014/main" id="{62CECA90-0441-4E64-B720-916BB602AD5F}"/>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8" name="平行四边形 117">
                  <a:extLst>
                    <a:ext uri="{FF2B5EF4-FFF2-40B4-BE49-F238E27FC236}">
                      <a16:creationId xmlns:a16="http://schemas.microsoft.com/office/drawing/2014/main" id="{6BE0B640-7795-4112-B916-CE2DA3FF1E10}"/>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9" name="平行四边形 118">
                  <a:extLst>
                    <a:ext uri="{FF2B5EF4-FFF2-40B4-BE49-F238E27FC236}">
                      <a16:creationId xmlns:a16="http://schemas.microsoft.com/office/drawing/2014/main" id="{118EA61D-D0C1-4393-BBBF-76BA2D2C2D41}"/>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8" name="组合 87">
                <a:extLst>
                  <a:ext uri="{FF2B5EF4-FFF2-40B4-BE49-F238E27FC236}">
                    <a16:creationId xmlns:a16="http://schemas.microsoft.com/office/drawing/2014/main" id="{FA35F3C8-9CD3-48A9-9B03-F4F80D69F97C}"/>
                  </a:ext>
                </a:extLst>
              </p:cNvPr>
              <p:cNvGrpSpPr/>
              <p:nvPr/>
            </p:nvGrpSpPr>
            <p:grpSpPr>
              <a:xfrm>
                <a:off x="6510578" y="3348836"/>
                <a:ext cx="1510876" cy="1044538"/>
                <a:chOff x="3787805" y="4984034"/>
                <a:chExt cx="1510876" cy="1044538"/>
              </a:xfrm>
            </p:grpSpPr>
            <p:sp>
              <p:nvSpPr>
                <p:cNvPr id="108" name="平行四边形 107">
                  <a:extLst>
                    <a:ext uri="{FF2B5EF4-FFF2-40B4-BE49-F238E27FC236}">
                      <a16:creationId xmlns:a16="http://schemas.microsoft.com/office/drawing/2014/main" id="{0B236AF7-F143-4C57-A771-9244DC7C4101}"/>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9" name="平行四边形 108">
                  <a:extLst>
                    <a:ext uri="{FF2B5EF4-FFF2-40B4-BE49-F238E27FC236}">
                      <a16:creationId xmlns:a16="http://schemas.microsoft.com/office/drawing/2014/main" id="{18FBB36E-FA32-4E77-B3C6-19431F0EC4B8}"/>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0" name="平行四边形 109">
                  <a:extLst>
                    <a:ext uri="{FF2B5EF4-FFF2-40B4-BE49-F238E27FC236}">
                      <a16:creationId xmlns:a16="http://schemas.microsoft.com/office/drawing/2014/main" id="{D6BEFD2E-188E-4FEF-9979-9B24986B2D04}"/>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1" name="平行四边形 110">
                  <a:extLst>
                    <a:ext uri="{FF2B5EF4-FFF2-40B4-BE49-F238E27FC236}">
                      <a16:creationId xmlns:a16="http://schemas.microsoft.com/office/drawing/2014/main" id="{3C2F1B89-8468-423A-886B-90AB2D899C42}"/>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2" name="平行四边形 111">
                  <a:extLst>
                    <a:ext uri="{FF2B5EF4-FFF2-40B4-BE49-F238E27FC236}">
                      <a16:creationId xmlns:a16="http://schemas.microsoft.com/office/drawing/2014/main" id="{FE84CA68-5804-47D2-924A-98BB9000C5A3}"/>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3" name="平行四边形 112">
                  <a:extLst>
                    <a:ext uri="{FF2B5EF4-FFF2-40B4-BE49-F238E27FC236}">
                      <a16:creationId xmlns:a16="http://schemas.microsoft.com/office/drawing/2014/main" id="{A478317D-4BB8-4EC1-BF93-D1DD312B9253}"/>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89" name="组合 88">
                <a:extLst>
                  <a:ext uri="{FF2B5EF4-FFF2-40B4-BE49-F238E27FC236}">
                    <a16:creationId xmlns:a16="http://schemas.microsoft.com/office/drawing/2014/main" id="{09025E9C-47FE-4683-882A-FE6BE5E373CC}"/>
                  </a:ext>
                </a:extLst>
              </p:cNvPr>
              <p:cNvGrpSpPr/>
              <p:nvPr/>
            </p:nvGrpSpPr>
            <p:grpSpPr>
              <a:xfrm>
                <a:off x="6804041" y="3170762"/>
                <a:ext cx="1510876" cy="1044538"/>
                <a:chOff x="3787805" y="4984034"/>
                <a:chExt cx="1510876" cy="1044538"/>
              </a:xfrm>
            </p:grpSpPr>
            <p:sp>
              <p:nvSpPr>
                <p:cNvPr id="102" name="平行四边形 101">
                  <a:extLst>
                    <a:ext uri="{FF2B5EF4-FFF2-40B4-BE49-F238E27FC236}">
                      <a16:creationId xmlns:a16="http://schemas.microsoft.com/office/drawing/2014/main" id="{84408913-D286-4776-8203-149DF1AC1E6D}"/>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3" name="平行四边形 102">
                  <a:extLst>
                    <a:ext uri="{FF2B5EF4-FFF2-40B4-BE49-F238E27FC236}">
                      <a16:creationId xmlns:a16="http://schemas.microsoft.com/office/drawing/2014/main" id="{716C834D-1095-4741-942E-29B24F21FB87}"/>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4" name="平行四边形 103">
                  <a:extLst>
                    <a:ext uri="{FF2B5EF4-FFF2-40B4-BE49-F238E27FC236}">
                      <a16:creationId xmlns:a16="http://schemas.microsoft.com/office/drawing/2014/main" id="{D8C4835B-B796-422F-8789-EF57A0ADD112}"/>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5" name="平行四边形 104">
                  <a:extLst>
                    <a:ext uri="{FF2B5EF4-FFF2-40B4-BE49-F238E27FC236}">
                      <a16:creationId xmlns:a16="http://schemas.microsoft.com/office/drawing/2014/main" id="{02BC39EA-A3D6-437B-9FB2-127312C9B036}"/>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6" name="平行四边形 105">
                  <a:extLst>
                    <a:ext uri="{FF2B5EF4-FFF2-40B4-BE49-F238E27FC236}">
                      <a16:creationId xmlns:a16="http://schemas.microsoft.com/office/drawing/2014/main" id="{E3467C1D-DEFC-4152-A0AD-29AEBC378563}"/>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7" name="平行四边形 106">
                  <a:extLst>
                    <a:ext uri="{FF2B5EF4-FFF2-40B4-BE49-F238E27FC236}">
                      <a16:creationId xmlns:a16="http://schemas.microsoft.com/office/drawing/2014/main" id="{2EDBA927-2240-4FD7-B459-ECA719A10626}"/>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90" name="组合 89">
                <a:extLst>
                  <a:ext uri="{FF2B5EF4-FFF2-40B4-BE49-F238E27FC236}">
                    <a16:creationId xmlns:a16="http://schemas.microsoft.com/office/drawing/2014/main" id="{F08C7BA3-E039-4899-BE77-794755233697}"/>
                  </a:ext>
                </a:extLst>
              </p:cNvPr>
              <p:cNvGrpSpPr/>
              <p:nvPr/>
            </p:nvGrpSpPr>
            <p:grpSpPr>
              <a:xfrm>
                <a:off x="7091365" y="2991257"/>
                <a:ext cx="1510876" cy="1044538"/>
                <a:chOff x="3787805" y="4984034"/>
                <a:chExt cx="1510876" cy="1044538"/>
              </a:xfrm>
            </p:grpSpPr>
            <p:sp>
              <p:nvSpPr>
                <p:cNvPr id="96" name="平行四边形 95">
                  <a:extLst>
                    <a:ext uri="{FF2B5EF4-FFF2-40B4-BE49-F238E27FC236}">
                      <a16:creationId xmlns:a16="http://schemas.microsoft.com/office/drawing/2014/main" id="{0480D25D-9823-49D2-9817-0F65E307481D}"/>
                    </a:ext>
                  </a:extLst>
                </p:cNvPr>
                <p:cNvSpPr/>
                <p:nvPr/>
              </p:nvSpPr>
              <p:spPr>
                <a:xfrm rot="1850253">
                  <a:off x="3787805" y="498403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7" name="平行四边形 96">
                  <a:extLst>
                    <a:ext uri="{FF2B5EF4-FFF2-40B4-BE49-F238E27FC236}">
                      <a16:creationId xmlns:a16="http://schemas.microsoft.com/office/drawing/2014/main" id="{1C677086-9799-419A-B472-74EB337CEDEB}"/>
                    </a:ext>
                  </a:extLst>
                </p:cNvPr>
                <p:cNvSpPr/>
                <p:nvPr/>
              </p:nvSpPr>
              <p:spPr>
                <a:xfrm rot="1850253">
                  <a:off x="4016294" y="513981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8" name="平行四边形 97">
                  <a:extLst>
                    <a:ext uri="{FF2B5EF4-FFF2-40B4-BE49-F238E27FC236}">
                      <a16:creationId xmlns:a16="http://schemas.microsoft.com/office/drawing/2014/main" id="{E87C17D1-563D-454A-96B8-4D2E10FF244A}"/>
                    </a:ext>
                  </a:extLst>
                </p:cNvPr>
                <p:cNvSpPr/>
                <p:nvPr/>
              </p:nvSpPr>
              <p:spPr>
                <a:xfrm rot="1850253">
                  <a:off x="4244783" y="529559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9" name="平行四边形 98">
                  <a:extLst>
                    <a:ext uri="{FF2B5EF4-FFF2-40B4-BE49-F238E27FC236}">
                      <a16:creationId xmlns:a16="http://schemas.microsoft.com/office/drawing/2014/main" id="{8F16D261-C2EA-42DF-85B1-10FEB44B1D7B}"/>
                    </a:ext>
                  </a:extLst>
                </p:cNvPr>
                <p:cNvSpPr/>
                <p:nvPr/>
              </p:nvSpPr>
              <p:spPr>
                <a:xfrm rot="1850253">
                  <a:off x="4473272" y="545137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0" name="平行四边形 99">
                  <a:extLst>
                    <a:ext uri="{FF2B5EF4-FFF2-40B4-BE49-F238E27FC236}">
                      <a16:creationId xmlns:a16="http://schemas.microsoft.com/office/drawing/2014/main" id="{75A18A8E-A26C-428F-836B-FE9704A22D34}"/>
                    </a:ext>
                  </a:extLst>
                </p:cNvPr>
                <p:cNvSpPr/>
                <p:nvPr/>
              </p:nvSpPr>
              <p:spPr>
                <a:xfrm rot="1850253">
                  <a:off x="4701761" y="560715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1" name="平行四边形 100">
                  <a:extLst>
                    <a:ext uri="{FF2B5EF4-FFF2-40B4-BE49-F238E27FC236}">
                      <a16:creationId xmlns:a16="http://schemas.microsoft.com/office/drawing/2014/main" id="{5856E0AB-E61A-4CCB-A09E-B8BAD1FB3BF6}"/>
                    </a:ext>
                  </a:extLst>
                </p:cNvPr>
                <p:cNvSpPr/>
                <p:nvPr/>
              </p:nvSpPr>
              <p:spPr>
                <a:xfrm rot="1850253">
                  <a:off x="4930249" y="5762932"/>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91" name="平行四边形 90">
                <a:extLst>
                  <a:ext uri="{FF2B5EF4-FFF2-40B4-BE49-F238E27FC236}">
                    <a16:creationId xmlns:a16="http://schemas.microsoft.com/office/drawing/2014/main" id="{29DE295F-0EF8-442A-9B06-68F47ED58540}"/>
                  </a:ext>
                </a:extLst>
              </p:cNvPr>
              <p:cNvSpPr/>
              <p:nvPr/>
            </p:nvSpPr>
            <p:spPr>
              <a:xfrm rot="1850253">
                <a:off x="3615056" y="4795424"/>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2" name="任意多边形: 形状 91">
                <a:extLst>
                  <a:ext uri="{FF2B5EF4-FFF2-40B4-BE49-F238E27FC236}">
                    <a16:creationId xmlns:a16="http://schemas.microsoft.com/office/drawing/2014/main" id="{BD5114CA-FBF6-4032-92A5-CE794EB7A18C}"/>
                  </a:ext>
                </a:extLst>
              </p:cNvPr>
              <p:cNvSpPr/>
              <p:nvPr/>
            </p:nvSpPr>
            <p:spPr>
              <a:xfrm>
                <a:off x="3910519" y="3132306"/>
                <a:ext cx="2811294" cy="1741251"/>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93" name="平行四边形 92">
                <a:extLst>
                  <a:ext uri="{FF2B5EF4-FFF2-40B4-BE49-F238E27FC236}">
                    <a16:creationId xmlns:a16="http://schemas.microsoft.com/office/drawing/2014/main" id="{BADE4572-3D92-40C5-BC16-75BC5D032FA9}"/>
                  </a:ext>
                </a:extLst>
              </p:cNvPr>
              <p:cNvSpPr/>
              <p:nvPr/>
            </p:nvSpPr>
            <p:spPr>
              <a:xfrm rot="1850253">
                <a:off x="6727605" y="2914303"/>
                <a:ext cx="368432" cy="265640"/>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4" name="任意多边形: 形状 93">
                <a:extLst>
                  <a:ext uri="{FF2B5EF4-FFF2-40B4-BE49-F238E27FC236}">
                    <a16:creationId xmlns:a16="http://schemas.microsoft.com/office/drawing/2014/main" id="{FCC6383A-7BC1-4FB5-A5F2-3568101A5451}"/>
                  </a:ext>
                </a:extLst>
              </p:cNvPr>
              <p:cNvSpPr/>
              <p:nvPr/>
            </p:nvSpPr>
            <p:spPr>
              <a:xfrm>
                <a:off x="6077610" y="4689351"/>
                <a:ext cx="1439512" cy="874297"/>
              </a:xfrm>
              <a:custGeom>
                <a:avLst/>
                <a:gdLst>
                  <a:gd name="connsiteX0" fmla="*/ 0 w 2811294"/>
                  <a:gd name="connsiteY0" fmla="*/ 1605064 h 1741251"/>
                  <a:gd name="connsiteX1" fmla="*/ 175098 w 2811294"/>
                  <a:gd name="connsiteY1" fmla="*/ 1741251 h 1741251"/>
                  <a:gd name="connsiteX2" fmla="*/ 2811294 w 2811294"/>
                  <a:gd name="connsiteY2" fmla="*/ 155643 h 1741251"/>
                  <a:gd name="connsiteX3" fmla="*/ 2636196 w 2811294"/>
                  <a:gd name="connsiteY3" fmla="*/ 0 h 1741251"/>
                  <a:gd name="connsiteX4" fmla="*/ 2538919 w 2811294"/>
                  <a:gd name="connsiteY4" fmla="*/ 38911 h 1741251"/>
                  <a:gd name="connsiteX5" fmla="*/ 0 w 2811294"/>
                  <a:gd name="connsiteY5" fmla="*/ 1605064 h 174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1294" h="1741251">
                    <a:moveTo>
                      <a:pt x="0" y="1605064"/>
                    </a:moveTo>
                    <a:lnTo>
                      <a:pt x="175098" y="1741251"/>
                    </a:lnTo>
                    <a:lnTo>
                      <a:pt x="2811294" y="155643"/>
                    </a:lnTo>
                    <a:lnTo>
                      <a:pt x="2636196" y="0"/>
                    </a:lnTo>
                    <a:lnTo>
                      <a:pt x="2538919" y="38911"/>
                    </a:lnTo>
                    <a:lnTo>
                      <a:pt x="0" y="1605064"/>
                    </a:lnTo>
                    <a:close/>
                  </a:path>
                </a:pathLst>
              </a:cu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200"/>
              </a:p>
            </p:txBody>
          </p:sp>
          <p:sp>
            <p:nvSpPr>
              <p:cNvPr id="95" name="平行四边形 94">
                <a:extLst>
                  <a:ext uri="{FF2B5EF4-FFF2-40B4-BE49-F238E27FC236}">
                    <a16:creationId xmlns:a16="http://schemas.microsoft.com/office/drawing/2014/main" id="{0E356B72-1AA2-4416-9473-99ABE7873797}"/>
                  </a:ext>
                </a:extLst>
              </p:cNvPr>
              <p:cNvSpPr/>
              <p:nvPr/>
            </p:nvSpPr>
            <p:spPr>
              <a:xfrm rot="1850253">
                <a:off x="6848825" y="4898317"/>
                <a:ext cx="1284676" cy="965583"/>
              </a:xfrm>
              <a:prstGeom prst="parallelogram">
                <a:avLst>
                  <a:gd name="adj" fmla="val 55488"/>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sp>
        <p:nvSpPr>
          <p:cNvPr id="16" name="云形 15">
            <a:extLst>
              <a:ext uri="{FF2B5EF4-FFF2-40B4-BE49-F238E27FC236}">
                <a16:creationId xmlns:a16="http://schemas.microsoft.com/office/drawing/2014/main" id="{11523A6D-89DE-47BE-9B9E-D2639FA86F6A}"/>
              </a:ext>
            </a:extLst>
          </p:cNvPr>
          <p:cNvSpPr/>
          <p:nvPr/>
        </p:nvSpPr>
        <p:spPr>
          <a:xfrm>
            <a:off x="4475337" y="3057510"/>
            <a:ext cx="3132429" cy="1926591"/>
          </a:xfrm>
          <a:prstGeom prst="cloud">
            <a:avLst/>
          </a:prstGeom>
          <a:solidFill>
            <a:schemeClr val="bg1"/>
          </a:solidFill>
          <a:ln w="19050">
            <a:noFill/>
            <a:prstDash val="dash"/>
          </a:ln>
          <a:effectLst>
            <a:outerShdw blurRad="635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7AE352-14BB-4811-907E-A49A02C6CC83}"/>
              </a:ext>
            </a:extLst>
          </p:cNvPr>
          <p:cNvGrpSpPr/>
          <p:nvPr/>
        </p:nvGrpSpPr>
        <p:grpSpPr>
          <a:xfrm>
            <a:off x="5729534" y="3659805"/>
            <a:ext cx="706015" cy="706015"/>
            <a:chOff x="3314700" y="660400"/>
            <a:chExt cx="2322157" cy="2322157"/>
          </a:xfrm>
          <a:noFill/>
        </p:grpSpPr>
        <p:grpSp>
          <p:nvGrpSpPr>
            <p:cNvPr id="20" name="组合 19">
              <a:extLst>
                <a:ext uri="{FF2B5EF4-FFF2-40B4-BE49-F238E27FC236}">
                  <a16:creationId xmlns:a16="http://schemas.microsoft.com/office/drawing/2014/main" id="{1FA57A99-3B92-4880-AF52-34B97C62A174}"/>
                </a:ext>
              </a:extLst>
            </p:cNvPr>
            <p:cNvGrpSpPr/>
            <p:nvPr/>
          </p:nvGrpSpPr>
          <p:grpSpPr>
            <a:xfrm>
              <a:off x="3314700" y="660400"/>
              <a:ext cx="2322157" cy="2322157"/>
              <a:chOff x="3314700" y="660400"/>
              <a:chExt cx="2322157" cy="2322157"/>
            </a:xfrm>
            <a:grpFill/>
          </p:grpSpPr>
          <p:sp>
            <p:nvSpPr>
              <p:cNvPr id="17" name="椭圆 16">
                <a:extLst>
                  <a:ext uri="{FF2B5EF4-FFF2-40B4-BE49-F238E27FC236}">
                    <a16:creationId xmlns:a16="http://schemas.microsoft.com/office/drawing/2014/main" id="{EE843DC2-BA6F-4617-9D53-5AD38384CF51}"/>
                  </a:ext>
                </a:extLst>
              </p:cNvPr>
              <p:cNvSpPr/>
              <p:nvPr/>
            </p:nvSpPr>
            <p:spPr>
              <a:xfrm>
                <a:off x="3314700" y="660400"/>
                <a:ext cx="2322157" cy="2322157"/>
              </a:xfrm>
              <a:prstGeom prst="ellipse">
                <a:avLst/>
              </a:prstGeom>
              <a:grpFill/>
              <a:ln w="22225">
                <a:solidFill>
                  <a:srgbClr val="37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EE978F08-6BB6-43E2-82BD-7F6F5C88644F}"/>
                  </a:ext>
                </a:extLst>
              </p:cNvPr>
              <p:cNvSpPr/>
              <p:nvPr/>
            </p:nvSpPr>
            <p:spPr>
              <a:xfrm>
                <a:off x="3713101" y="660400"/>
                <a:ext cx="1525354" cy="2322157"/>
              </a:xfrm>
              <a:prstGeom prst="ellipse">
                <a:avLst/>
              </a:prstGeom>
              <a:grpFill/>
              <a:ln w="22225">
                <a:solidFill>
                  <a:srgbClr val="37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1C5A4A10-9A2D-4542-9E95-F38E030690D9}"/>
                  </a:ext>
                </a:extLst>
              </p:cNvPr>
              <p:cNvSpPr/>
              <p:nvPr/>
            </p:nvSpPr>
            <p:spPr>
              <a:xfrm>
                <a:off x="4139376" y="660400"/>
                <a:ext cx="672805" cy="2322157"/>
              </a:xfrm>
              <a:prstGeom prst="ellipse">
                <a:avLst/>
              </a:prstGeom>
              <a:grpFill/>
              <a:ln w="22225">
                <a:solidFill>
                  <a:srgbClr val="37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a:extLst>
                <a:ext uri="{FF2B5EF4-FFF2-40B4-BE49-F238E27FC236}">
                  <a16:creationId xmlns:a16="http://schemas.microsoft.com/office/drawing/2014/main" id="{8D0D4FCB-7504-43EB-87D5-A748DC7F6C50}"/>
                </a:ext>
              </a:extLst>
            </p:cNvPr>
            <p:cNvSpPr/>
            <p:nvPr/>
          </p:nvSpPr>
          <p:spPr>
            <a:xfrm rot="16200000">
              <a:off x="4139376" y="660399"/>
              <a:ext cx="672805" cy="2322157"/>
            </a:xfrm>
            <a:prstGeom prst="ellipse">
              <a:avLst/>
            </a:prstGeom>
            <a:grpFill/>
            <a:ln w="22225">
              <a:solidFill>
                <a:srgbClr val="37BB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137525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6061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95242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4873</TotalTime>
  <Words>740</Words>
  <Application>Microsoft Office PowerPoint</Application>
  <PresentationFormat>宽屏</PresentationFormat>
  <Paragraphs>131</Paragraphs>
  <Slides>28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_ Z</dc:creator>
  <cp:lastModifiedBy>_ Z</cp:lastModifiedBy>
  <cp:revision>432</cp:revision>
  <dcterms:created xsi:type="dcterms:W3CDTF">2019-04-25T05:25:37Z</dcterms:created>
  <dcterms:modified xsi:type="dcterms:W3CDTF">2019-05-14T13:32:13Z</dcterms:modified>
</cp:coreProperties>
</file>